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1.xml" ContentType="application/vnd.openxmlformats-officedocument.drawingml.chart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77" r:id="rId3"/>
    <p:sldId id="278" r:id="rId4"/>
    <p:sldId id="289" r:id="rId5"/>
    <p:sldId id="290" r:id="rId6"/>
    <p:sldId id="261" r:id="rId7"/>
    <p:sldId id="281" r:id="rId8"/>
    <p:sldId id="282" r:id="rId9"/>
    <p:sldId id="296" r:id="rId10"/>
    <p:sldId id="264" r:id="rId11"/>
    <p:sldId id="265" r:id="rId12"/>
    <p:sldId id="266" r:id="rId13"/>
    <p:sldId id="299" r:id="rId14"/>
    <p:sldId id="291" r:id="rId15"/>
    <p:sldId id="271" r:id="rId16"/>
    <p:sldId id="293" r:id="rId17"/>
    <p:sldId id="284" r:id="rId18"/>
    <p:sldId id="283" r:id="rId19"/>
    <p:sldId id="269" r:id="rId20"/>
    <p:sldId id="300" r:id="rId21"/>
    <p:sldId id="295" r:id="rId22"/>
    <p:sldId id="294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LES BIOPROVIDER`" initials="S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E34C6B-FAF6-48D4-BB92-ADAED9534573}" v="378" dt="2022-07-04T07:10:03.043"/>
    <p1510:client id="{EDB6433B-CACD-46A2-AB23-F9417B4612BA}" v="1" dt="2022-07-04T07:18:06.4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780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ΓΕΩΡΓΙΑ ΠΟΛΥΧΡΟΝΙΔΟΥ" userId="S::mslam206682023@uniwa.gr::6d02830d-afed-4b95-b73f-9d991830067a" providerId="AD" clId="Web-{EDB6433B-CACD-46A2-AB23-F9417B4612BA}"/>
    <pc:docChg chg="modSld">
      <pc:chgData name="ΓΕΩΡΓΙΑ ΠΟΛΥΧΡΟΝΙΔΟΥ" userId="S::mslam206682023@uniwa.gr::6d02830d-afed-4b95-b73f-9d991830067a" providerId="AD" clId="Web-{EDB6433B-CACD-46A2-AB23-F9417B4612BA}" dt="2022-07-04T07:18:06.403" v="0"/>
      <pc:docMkLst>
        <pc:docMk/>
      </pc:docMkLst>
      <pc:sldChg chg="modSp">
        <pc:chgData name="ΓΕΩΡΓΙΑ ΠΟΛΥΧΡΟΝΙΔΟΥ" userId="S::mslam206682023@uniwa.gr::6d02830d-afed-4b95-b73f-9d991830067a" providerId="AD" clId="Web-{EDB6433B-CACD-46A2-AB23-F9417B4612BA}" dt="2022-07-04T07:18:06.403" v="0"/>
        <pc:sldMkLst>
          <pc:docMk/>
          <pc:sldMk cId="3449612366" sldId="284"/>
        </pc:sldMkLst>
        <pc:graphicFrameChg chg="modGraphic">
          <ac:chgData name="ΓΕΩΡΓΙΑ ΠΟΛΥΧΡΟΝΙΔΟΥ" userId="S::mslam206682023@uniwa.gr::6d02830d-afed-4b95-b73f-9d991830067a" providerId="AD" clId="Web-{EDB6433B-CACD-46A2-AB23-F9417B4612BA}" dt="2022-07-04T07:18:06.403" v="0"/>
          <ac:graphicFrameMkLst>
            <pc:docMk/>
            <pc:sldMk cId="3449612366" sldId="284"/>
            <ac:graphicFrameMk id="5" creationId="{3DE23B28-F902-4410-1AA9-9517E0191556}"/>
          </ac:graphicFrameMkLst>
        </pc:graphicFrameChg>
      </pc:sldChg>
    </pc:docChg>
  </pc:docChgLst>
  <pc:docChgLst>
    <pc:chgData name="ΕΥΤΥΧΙΑ ΒΡΑΪΜΑΚΗ" userId="96a39090-d7f4-4b79-83c1-af2bf26013da" providerId="ADAL" clId="{66E34C6B-FAF6-48D4-BB92-ADAED9534573}"/>
    <pc:docChg chg="undo custSel modSld">
      <pc:chgData name="ΕΥΤΥΧΙΑ ΒΡΑΪΜΑΚΗ" userId="96a39090-d7f4-4b79-83c1-af2bf26013da" providerId="ADAL" clId="{66E34C6B-FAF6-48D4-BB92-ADAED9534573}" dt="2022-07-04T07:12:23.260" v="466" actId="20577"/>
      <pc:docMkLst>
        <pc:docMk/>
      </pc:docMkLst>
      <pc:sldChg chg="addSp modSp mod">
        <pc:chgData name="ΕΥΤΥΧΙΑ ΒΡΑΪΜΑΚΗ" userId="96a39090-d7f4-4b79-83c1-af2bf26013da" providerId="ADAL" clId="{66E34C6B-FAF6-48D4-BB92-ADAED9534573}" dt="2022-07-04T06:53:40.025" v="138" actId="122"/>
        <pc:sldMkLst>
          <pc:docMk/>
          <pc:sldMk cId="1039544671" sldId="256"/>
        </pc:sldMkLst>
        <pc:spChg chg="mod">
          <ac:chgData name="ΕΥΤΥΧΙΑ ΒΡΑΪΜΑΚΗ" userId="96a39090-d7f4-4b79-83c1-af2bf26013da" providerId="ADAL" clId="{66E34C6B-FAF6-48D4-BB92-ADAED9534573}" dt="2022-07-04T06:53:36.587" v="137" actId="122"/>
          <ac:spMkLst>
            <pc:docMk/>
            <pc:sldMk cId="1039544671" sldId="256"/>
            <ac:spMk id="2" creationId="{3A722704-D5D7-D8F7-06DB-7FCA6EAF90D3}"/>
          </ac:spMkLst>
        </pc:spChg>
        <pc:spChg chg="mod">
          <ac:chgData name="ΕΥΤΥΧΙΑ ΒΡΑΪΜΑΚΗ" userId="96a39090-d7f4-4b79-83c1-af2bf26013da" providerId="ADAL" clId="{66E34C6B-FAF6-48D4-BB92-ADAED9534573}" dt="2022-07-04T06:53:12.461" v="110" actId="1076"/>
          <ac:spMkLst>
            <pc:docMk/>
            <pc:sldMk cId="1039544671" sldId="256"/>
            <ac:spMk id="3" creationId="{D921AABC-788C-B31C-4535-FEEDF2699924}"/>
          </ac:spMkLst>
        </pc:spChg>
        <pc:spChg chg="add mod">
          <ac:chgData name="ΕΥΤΥΧΙΑ ΒΡΑΪΜΑΚΗ" userId="96a39090-d7f4-4b79-83c1-af2bf26013da" providerId="ADAL" clId="{66E34C6B-FAF6-48D4-BB92-ADAED9534573}" dt="2022-07-04T06:52:38.696" v="97" actId="1076"/>
          <ac:spMkLst>
            <pc:docMk/>
            <pc:sldMk cId="1039544671" sldId="256"/>
            <ac:spMk id="6" creationId="{8C2DDBFC-53E3-9189-1D7D-A24540B7799A}"/>
          </ac:spMkLst>
        </pc:spChg>
        <pc:spChg chg="add mod">
          <ac:chgData name="ΕΥΤΥΧΙΑ ΒΡΑΪΜΑΚΗ" userId="96a39090-d7f4-4b79-83c1-af2bf26013da" providerId="ADAL" clId="{66E34C6B-FAF6-48D4-BB92-ADAED9534573}" dt="2022-07-04T06:52:42.203" v="98" actId="403"/>
          <ac:spMkLst>
            <pc:docMk/>
            <pc:sldMk cId="1039544671" sldId="256"/>
            <ac:spMk id="8" creationId="{D8BF14FB-7037-7C42-1CEA-79C85AFD2B0C}"/>
          </ac:spMkLst>
        </pc:spChg>
        <pc:spChg chg="add mod">
          <ac:chgData name="ΕΥΤΥΧΙΑ ΒΡΑΪΜΑΚΗ" userId="96a39090-d7f4-4b79-83c1-af2bf26013da" providerId="ADAL" clId="{66E34C6B-FAF6-48D4-BB92-ADAED9534573}" dt="2022-07-04T06:53:40.025" v="138" actId="122"/>
          <ac:spMkLst>
            <pc:docMk/>
            <pc:sldMk cId="1039544671" sldId="256"/>
            <ac:spMk id="9" creationId="{1D7B2A10-3417-1EBA-0A17-379C44E98E7D}"/>
          </ac:spMkLst>
        </pc:spChg>
      </pc:sldChg>
      <pc:sldChg chg="modSp mod">
        <pc:chgData name="ΕΥΤΥΧΙΑ ΒΡΑΪΜΑΚΗ" userId="96a39090-d7f4-4b79-83c1-af2bf26013da" providerId="ADAL" clId="{66E34C6B-FAF6-48D4-BB92-ADAED9534573}" dt="2022-07-04T06:58:39.773" v="365" actId="20577"/>
        <pc:sldMkLst>
          <pc:docMk/>
          <pc:sldMk cId="1479435004" sldId="264"/>
        </pc:sldMkLst>
        <pc:spChg chg="mod">
          <ac:chgData name="ΕΥΤΥΧΙΑ ΒΡΑΪΜΑΚΗ" userId="96a39090-d7f4-4b79-83c1-af2bf26013da" providerId="ADAL" clId="{66E34C6B-FAF6-48D4-BB92-ADAED9534573}" dt="2022-07-04T06:58:39.773" v="365" actId="20577"/>
          <ac:spMkLst>
            <pc:docMk/>
            <pc:sldMk cId="1479435004" sldId="264"/>
            <ac:spMk id="3" creationId="{2DCAAD7E-397B-5912-40AE-944C09EC6A02}"/>
          </ac:spMkLst>
        </pc:spChg>
      </pc:sldChg>
      <pc:sldChg chg="modSp mod">
        <pc:chgData name="ΕΥΤΥΧΙΑ ΒΡΑΪΜΑΚΗ" userId="96a39090-d7f4-4b79-83c1-af2bf26013da" providerId="ADAL" clId="{66E34C6B-FAF6-48D4-BB92-ADAED9534573}" dt="2022-07-04T06:59:27.103" v="409" actId="1076"/>
        <pc:sldMkLst>
          <pc:docMk/>
          <pc:sldMk cId="2719609967" sldId="265"/>
        </pc:sldMkLst>
        <pc:spChg chg="mod">
          <ac:chgData name="ΕΥΤΥΧΙΑ ΒΡΑΪΜΑΚΗ" userId="96a39090-d7f4-4b79-83c1-af2bf26013da" providerId="ADAL" clId="{66E34C6B-FAF6-48D4-BB92-ADAED9534573}" dt="2022-07-04T06:59:10.834" v="405" actId="27636"/>
          <ac:spMkLst>
            <pc:docMk/>
            <pc:sldMk cId="2719609967" sldId="265"/>
            <ac:spMk id="3" creationId="{45512FE0-B208-AA53-CB43-342F53BE0E50}"/>
          </ac:spMkLst>
        </pc:spChg>
        <pc:spChg chg="mod">
          <ac:chgData name="ΕΥΤΥΧΙΑ ΒΡΑΪΜΑΚΗ" userId="96a39090-d7f4-4b79-83c1-af2bf26013da" providerId="ADAL" clId="{66E34C6B-FAF6-48D4-BB92-ADAED9534573}" dt="2022-07-04T06:59:27.103" v="409" actId="1076"/>
          <ac:spMkLst>
            <pc:docMk/>
            <pc:sldMk cId="2719609967" sldId="265"/>
            <ac:spMk id="6" creationId="{901A2864-82B0-814E-E902-7592F98716B1}"/>
          </ac:spMkLst>
        </pc:spChg>
        <pc:picChg chg="mod">
          <ac:chgData name="ΕΥΤΥΧΙΑ ΒΡΑΪΜΑΚΗ" userId="96a39090-d7f4-4b79-83c1-af2bf26013da" providerId="ADAL" clId="{66E34C6B-FAF6-48D4-BB92-ADAED9534573}" dt="2022-07-04T06:59:18.986" v="408" actId="1076"/>
          <ac:picMkLst>
            <pc:docMk/>
            <pc:sldMk cId="2719609967" sldId="265"/>
            <ac:picMk id="8" creationId="{4DF6179C-5B97-DB46-A72B-F351702601D7}"/>
          </ac:picMkLst>
        </pc:picChg>
      </pc:sldChg>
      <pc:sldChg chg="modSp mod">
        <pc:chgData name="ΕΥΤΥΧΙΑ ΒΡΑΪΜΑΚΗ" userId="96a39090-d7f4-4b79-83c1-af2bf26013da" providerId="ADAL" clId="{66E34C6B-FAF6-48D4-BB92-ADAED9534573}" dt="2022-07-04T07:08:35.078" v="410" actId="20577"/>
        <pc:sldMkLst>
          <pc:docMk/>
          <pc:sldMk cId="1490609928" sldId="266"/>
        </pc:sldMkLst>
        <pc:spChg chg="mod">
          <ac:chgData name="ΕΥΤΥΧΙΑ ΒΡΑΪΜΑΚΗ" userId="96a39090-d7f4-4b79-83c1-af2bf26013da" providerId="ADAL" clId="{66E34C6B-FAF6-48D4-BB92-ADAED9534573}" dt="2022-07-04T07:08:35.078" v="410" actId="20577"/>
          <ac:spMkLst>
            <pc:docMk/>
            <pc:sldMk cId="1490609928" sldId="266"/>
            <ac:spMk id="15" creationId="{EF584AEC-F251-2C79-CA87-FAF2B98AEDAB}"/>
          </ac:spMkLst>
        </pc:spChg>
      </pc:sldChg>
      <pc:sldChg chg="modSp mod">
        <pc:chgData name="ΕΥΤΥΧΙΑ ΒΡΑΪΜΑΚΗ" userId="96a39090-d7f4-4b79-83c1-af2bf26013da" providerId="ADAL" clId="{66E34C6B-FAF6-48D4-BB92-ADAED9534573}" dt="2022-07-04T06:53:55.820" v="149" actId="20577"/>
        <pc:sldMkLst>
          <pc:docMk/>
          <pc:sldMk cId="2766326428" sldId="277"/>
        </pc:sldMkLst>
        <pc:spChg chg="mod">
          <ac:chgData name="ΕΥΤΥΧΙΑ ΒΡΑΪΜΑΚΗ" userId="96a39090-d7f4-4b79-83c1-af2bf26013da" providerId="ADAL" clId="{66E34C6B-FAF6-48D4-BB92-ADAED9534573}" dt="2022-07-04T06:53:55.820" v="149" actId="20577"/>
          <ac:spMkLst>
            <pc:docMk/>
            <pc:sldMk cId="2766326428" sldId="277"/>
            <ac:spMk id="4" creationId="{28B4D9A4-2CEA-7224-C5F1-5F8CCB348B3E}"/>
          </ac:spMkLst>
        </pc:spChg>
      </pc:sldChg>
      <pc:sldChg chg="modSp mod">
        <pc:chgData name="ΕΥΤΥΧΙΑ ΒΡΑΪΜΑΚΗ" userId="96a39090-d7f4-4b79-83c1-af2bf26013da" providerId="ADAL" clId="{66E34C6B-FAF6-48D4-BB92-ADAED9534573}" dt="2022-07-04T07:12:23.260" v="466" actId="20577"/>
        <pc:sldMkLst>
          <pc:docMk/>
          <pc:sldMk cId="260483394" sldId="278"/>
        </pc:sldMkLst>
        <pc:spChg chg="mod">
          <ac:chgData name="ΕΥΤΥΧΙΑ ΒΡΑΪΜΑΚΗ" userId="96a39090-d7f4-4b79-83c1-af2bf26013da" providerId="ADAL" clId="{66E34C6B-FAF6-48D4-BB92-ADAED9534573}" dt="2022-07-04T07:12:23.260" v="466" actId="20577"/>
          <ac:spMkLst>
            <pc:docMk/>
            <pc:sldMk cId="260483394" sldId="278"/>
            <ac:spMk id="3" creationId="{8FD7609A-9166-5D35-B2B1-B3FE2B8DDB3A}"/>
          </ac:spMkLst>
        </pc:spChg>
      </pc:sldChg>
      <pc:sldChg chg="modSp">
        <pc:chgData name="ΕΥΤΥΧΙΑ ΒΡΑΪΜΑΚΗ" userId="96a39090-d7f4-4b79-83c1-af2bf26013da" providerId="ADAL" clId="{66E34C6B-FAF6-48D4-BB92-ADAED9534573}" dt="2022-07-04T06:57:59.538" v="359" actId="20577"/>
        <pc:sldMkLst>
          <pc:docMk/>
          <pc:sldMk cId="1051797376" sldId="282"/>
        </pc:sldMkLst>
        <pc:graphicFrameChg chg="mod">
          <ac:chgData name="ΕΥΤΥΧΙΑ ΒΡΑΪΜΑΚΗ" userId="96a39090-d7f4-4b79-83c1-af2bf26013da" providerId="ADAL" clId="{66E34C6B-FAF6-48D4-BB92-ADAED9534573}" dt="2022-07-04T06:57:59.538" v="359" actId="20577"/>
          <ac:graphicFrameMkLst>
            <pc:docMk/>
            <pc:sldMk cId="1051797376" sldId="282"/>
            <ac:graphicFrameMk id="7" creationId="{EB022D57-7799-6D01-F728-174DD0FBBB0D}"/>
          </ac:graphicFrameMkLst>
        </pc:graphicFrameChg>
      </pc:sldChg>
      <pc:sldChg chg="modSp mod">
        <pc:chgData name="ΕΥΤΥΧΙΑ ΒΡΑΪΜΑΚΗ" userId="96a39090-d7f4-4b79-83c1-af2bf26013da" providerId="ADAL" clId="{66E34C6B-FAF6-48D4-BB92-ADAED9534573}" dt="2022-07-04T06:57:16.847" v="356" actId="1076"/>
        <pc:sldMkLst>
          <pc:docMk/>
          <pc:sldMk cId="872436544" sldId="289"/>
        </pc:sldMkLst>
        <pc:spChg chg="mod">
          <ac:chgData name="ΕΥΤΥΧΙΑ ΒΡΑΪΜΑΚΗ" userId="96a39090-d7f4-4b79-83c1-af2bf26013da" providerId="ADAL" clId="{66E34C6B-FAF6-48D4-BB92-ADAED9534573}" dt="2022-07-04T06:57:16.847" v="356" actId="1076"/>
          <ac:spMkLst>
            <pc:docMk/>
            <pc:sldMk cId="872436544" sldId="289"/>
            <ac:spMk id="3" creationId="{E83BFD2F-0373-2FA9-88C9-D173C647F919}"/>
          </ac:spMkLst>
        </pc:spChg>
        <pc:graphicFrameChg chg="mod ord">
          <ac:chgData name="ΕΥΤΥΧΙΑ ΒΡΑΪΜΑΚΗ" userId="96a39090-d7f4-4b79-83c1-af2bf26013da" providerId="ADAL" clId="{66E34C6B-FAF6-48D4-BB92-ADAED9534573}" dt="2022-07-04T06:56:27.075" v="319" actId="167"/>
          <ac:graphicFrameMkLst>
            <pc:docMk/>
            <pc:sldMk cId="872436544" sldId="289"/>
            <ac:graphicFrameMk id="4" creationId="{E6B72540-3CEE-EDDA-8BD8-01C997FD71C0}"/>
          </ac:graphicFrameMkLst>
        </pc:graphicFrameChg>
      </pc:sldChg>
      <pc:sldChg chg="modSp mod">
        <pc:chgData name="ΕΥΤΥΧΙΑ ΒΡΑΪΜΑΚΗ" userId="96a39090-d7f4-4b79-83c1-af2bf26013da" providerId="ADAL" clId="{66E34C6B-FAF6-48D4-BB92-ADAED9534573}" dt="2022-07-04T06:57:30.947" v="358" actId="404"/>
        <pc:sldMkLst>
          <pc:docMk/>
          <pc:sldMk cId="2420967884" sldId="290"/>
        </pc:sldMkLst>
        <pc:graphicFrameChg chg="modGraphic">
          <ac:chgData name="ΕΥΤΥΧΙΑ ΒΡΑΪΜΑΚΗ" userId="96a39090-d7f4-4b79-83c1-af2bf26013da" providerId="ADAL" clId="{66E34C6B-FAF6-48D4-BB92-ADAED9534573}" dt="2022-07-04T06:57:30.947" v="358" actId="404"/>
          <ac:graphicFrameMkLst>
            <pc:docMk/>
            <pc:sldMk cId="2420967884" sldId="290"/>
            <ac:graphicFrameMk id="2" creationId="{611545D5-2771-790B-84B1-7BC6E7BA4568}"/>
          </ac:graphicFrameMkLst>
        </pc:graphicFrameChg>
      </pc:sldChg>
      <pc:sldChg chg="modSp">
        <pc:chgData name="ΕΥΤΥΧΙΑ ΒΡΑΪΜΑΚΗ" userId="96a39090-d7f4-4b79-83c1-af2bf26013da" providerId="ADAL" clId="{66E34C6B-FAF6-48D4-BB92-ADAED9534573}" dt="2022-07-04T07:09:43.326" v="443" actId="20577"/>
        <pc:sldMkLst>
          <pc:docMk/>
          <pc:sldMk cId="1101078895" sldId="299"/>
        </pc:sldMkLst>
        <pc:graphicFrameChg chg="mod">
          <ac:chgData name="ΕΥΤΥΧΙΑ ΒΡΑΪΜΑΚΗ" userId="96a39090-d7f4-4b79-83c1-af2bf26013da" providerId="ADAL" clId="{66E34C6B-FAF6-48D4-BB92-ADAED9534573}" dt="2022-07-04T07:09:43.326" v="443" actId="20577"/>
          <ac:graphicFrameMkLst>
            <pc:docMk/>
            <pc:sldMk cId="1101078895" sldId="299"/>
            <ac:graphicFrameMk id="8" creationId="{EB76DB9B-A211-F03B-2004-9516F7F2D542}"/>
          </ac:graphicFrameMkLst>
        </pc:graphicFrameChg>
      </pc:sldChg>
    </pc:docChg>
  </pc:docChgLst>
  <pc:docChgLst>
    <pc:chgData name="SALES BIOPROVIDER`" userId="5dadb71ba609a3f3" providerId="LiveId" clId="{6C97069F-3E5E-4B12-96EC-9F957B1AA742}"/>
    <pc:docChg chg="undo redo custSel addSld delSld modSld">
      <pc:chgData name="SALES BIOPROVIDER`" userId="5dadb71ba609a3f3" providerId="LiveId" clId="{6C97069F-3E5E-4B12-96EC-9F957B1AA742}" dt="2022-07-03T10:11:39.359" v="5549" actId="20577"/>
      <pc:docMkLst>
        <pc:docMk/>
      </pc:docMkLst>
      <pc:sldChg chg="modSp mod setBg">
        <pc:chgData name="SALES BIOPROVIDER`" userId="5dadb71ba609a3f3" providerId="LiveId" clId="{6C97069F-3E5E-4B12-96EC-9F957B1AA742}" dt="2022-07-03T09:12:53.698" v="4982" actId="255"/>
        <pc:sldMkLst>
          <pc:docMk/>
          <pc:sldMk cId="1039544671" sldId="256"/>
        </pc:sldMkLst>
        <pc:spChg chg="mod">
          <ac:chgData name="SALES BIOPROVIDER`" userId="5dadb71ba609a3f3" providerId="LiveId" clId="{6C97069F-3E5E-4B12-96EC-9F957B1AA742}" dt="2022-07-03T09:12:30.591" v="4979" actId="14100"/>
          <ac:spMkLst>
            <pc:docMk/>
            <pc:sldMk cId="1039544671" sldId="256"/>
            <ac:spMk id="2" creationId="{3A722704-D5D7-D8F7-06DB-7FCA6EAF90D3}"/>
          </ac:spMkLst>
        </pc:spChg>
        <pc:spChg chg="mod">
          <ac:chgData name="SALES BIOPROVIDER`" userId="5dadb71ba609a3f3" providerId="LiveId" clId="{6C97069F-3E5E-4B12-96EC-9F957B1AA742}" dt="2022-07-03T09:12:53.698" v="4982" actId="255"/>
          <ac:spMkLst>
            <pc:docMk/>
            <pc:sldMk cId="1039544671" sldId="256"/>
            <ac:spMk id="3" creationId="{D921AABC-788C-B31C-4535-FEEDF2699924}"/>
          </ac:spMkLst>
        </pc:spChg>
      </pc:sldChg>
      <pc:sldChg chg="del">
        <pc:chgData name="SALES BIOPROVIDER`" userId="5dadb71ba609a3f3" providerId="LiveId" clId="{6C97069F-3E5E-4B12-96EC-9F957B1AA742}" dt="2022-07-02T09:34:56.491" v="20" actId="47"/>
        <pc:sldMkLst>
          <pc:docMk/>
          <pc:sldMk cId="11766105" sldId="257"/>
        </pc:sldMkLst>
      </pc:sldChg>
      <pc:sldChg chg="modSp del mod setBg">
        <pc:chgData name="SALES BIOPROVIDER`" userId="5dadb71ba609a3f3" providerId="LiveId" clId="{6C97069F-3E5E-4B12-96EC-9F957B1AA742}" dt="2022-07-02T09:56:49.760" v="184" actId="47"/>
        <pc:sldMkLst>
          <pc:docMk/>
          <pc:sldMk cId="96264377" sldId="258"/>
        </pc:sldMkLst>
        <pc:spChg chg="mod">
          <ac:chgData name="SALES BIOPROVIDER`" userId="5dadb71ba609a3f3" providerId="LiveId" clId="{6C97069F-3E5E-4B12-96EC-9F957B1AA742}" dt="2022-07-02T09:35:50.223" v="25" actId="207"/>
          <ac:spMkLst>
            <pc:docMk/>
            <pc:sldMk cId="96264377" sldId="258"/>
            <ac:spMk id="2" creationId="{485C53D8-8E91-5E57-D0FF-7332366E01FC}"/>
          </ac:spMkLst>
        </pc:spChg>
      </pc:sldChg>
      <pc:sldChg chg="modSp del mod">
        <pc:chgData name="SALES BIOPROVIDER`" userId="5dadb71ba609a3f3" providerId="LiveId" clId="{6C97069F-3E5E-4B12-96EC-9F957B1AA742}" dt="2022-07-02T09:56:53.294" v="185" actId="47"/>
        <pc:sldMkLst>
          <pc:docMk/>
          <pc:sldMk cId="3413865800" sldId="259"/>
        </pc:sldMkLst>
        <pc:spChg chg="mod">
          <ac:chgData name="SALES BIOPROVIDER`" userId="5dadb71ba609a3f3" providerId="LiveId" clId="{6C97069F-3E5E-4B12-96EC-9F957B1AA742}" dt="2022-07-02T09:34:40.721" v="19" actId="20577"/>
          <ac:spMkLst>
            <pc:docMk/>
            <pc:sldMk cId="3413865800" sldId="259"/>
            <ac:spMk id="2" creationId="{DAEA7411-9AFF-532D-551F-A0C2FA4A5087}"/>
          </ac:spMkLst>
        </pc:spChg>
      </pc:sldChg>
      <pc:sldChg chg="del">
        <pc:chgData name="SALES BIOPROVIDER`" userId="5dadb71ba609a3f3" providerId="LiveId" clId="{6C97069F-3E5E-4B12-96EC-9F957B1AA742}" dt="2022-07-02T09:58:20.521" v="190" actId="47"/>
        <pc:sldMkLst>
          <pc:docMk/>
          <pc:sldMk cId="3100075195" sldId="260"/>
        </pc:sldMkLst>
      </pc:sldChg>
      <pc:sldChg chg="addSp modSp mod setBg">
        <pc:chgData name="SALES BIOPROVIDER`" userId="5dadb71ba609a3f3" providerId="LiveId" clId="{6C97069F-3E5E-4B12-96EC-9F957B1AA742}" dt="2022-07-03T10:11:39.359" v="5549" actId="20577"/>
        <pc:sldMkLst>
          <pc:docMk/>
          <pc:sldMk cId="3297824587" sldId="261"/>
        </pc:sldMkLst>
        <pc:spChg chg="mod">
          <ac:chgData name="SALES BIOPROVIDER`" userId="5dadb71ba609a3f3" providerId="LiveId" clId="{6C97069F-3E5E-4B12-96EC-9F957B1AA742}" dt="2022-07-03T09:57:32.521" v="5471" actId="255"/>
          <ac:spMkLst>
            <pc:docMk/>
            <pc:sldMk cId="3297824587" sldId="261"/>
            <ac:spMk id="2" creationId="{1F9BE962-62B0-AC95-DFB3-41003009FAC6}"/>
          </ac:spMkLst>
        </pc:spChg>
        <pc:spChg chg="mod">
          <ac:chgData name="SALES BIOPROVIDER`" userId="5dadb71ba609a3f3" providerId="LiveId" clId="{6C97069F-3E5E-4B12-96EC-9F957B1AA742}" dt="2022-07-03T10:11:39.359" v="5549" actId="20577"/>
          <ac:spMkLst>
            <pc:docMk/>
            <pc:sldMk cId="3297824587" sldId="261"/>
            <ac:spMk id="3" creationId="{754E7549-2875-3F6F-C083-CD2514319BE1}"/>
          </ac:spMkLst>
        </pc:spChg>
        <pc:spChg chg="add mod">
          <ac:chgData name="SALES BIOPROVIDER`" userId="5dadb71ba609a3f3" providerId="LiveId" clId="{6C97069F-3E5E-4B12-96EC-9F957B1AA742}" dt="2022-07-03T10:11:25.437" v="5546" actId="1076"/>
          <ac:spMkLst>
            <pc:docMk/>
            <pc:sldMk cId="3297824587" sldId="261"/>
            <ac:spMk id="6" creationId="{42A32431-6FB6-4927-32D0-2E0B3D5C4073}"/>
          </ac:spMkLst>
        </pc:spChg>
        <pc:picChg chg="add mod">
          <ac:chgData name="SALES BIOPROVIDER`" userId="5dadb71ba609a3f3" providerId="LiveId" clId="{6C97069F-3E5E-4B12-96EC-9F957B1AA742}" dt="2022-07-03T10:11:34.949" v="5548" actId="14100"/>
          <ac:picMkLst>
            <pc:docMk/>
            <pc:sldMk cId="3297824587" sldId="261"/>
            <ac:picMk id="5" creationId="{31A384F7-A2A9-967B-AAC1-AFAA0C726400}"/>
          </ac:picMkLst>
        </pc:picChg>
      </pc:sldChg>
      <pc:sldChg chg="del">
        <pc:chgData name="SALES BIOPROVIDER`" userId="5dadb71ba609a3f3" providerId="LiveId" clId="{6C97069F-3E5E-4B12-96EC-9F957B1AA742}" dt="2022-07-02T10:07:36.529" v="239" actId="47"/>
        <pc:sldMkLst>
          <pc:docMk/>
          <pc:sldMk cId="2860331169" sldId="262"/>
        </pc:sldMkLst>
      </pc:sldChg>
      <pc:sldChg chg="addSp modSp del mod setBg">
        <pc:chgData name="SALES BIOPROVIDER`" userId="5dadb71ba609a3f3" providerId="LiveId" clId="{6C97069F-3E5E-4B12-96EC-9F957B1AA742}" dt="2022-07-02T15:29:43.891" v="3703" actId="47"/>
        <pc:sldMkLst>
          <pc:docMk/>
          <pc:sldMk cId="2038622121" sldId="263"/>
        </pc:sldMkLst>
        <pc:graphicFrameChg chg="add mod modGraphic">
          <ac:chgData name="SALES BIOPROVIDER`" userId="5dadb71ba609a3f3" providerId="LiveId" clId="{6C97069F-3E5E-4B12-96EC-9F957B1AA742}" dt="2022-07-02T15:27:13.573" v="3637" actId="20577"/>
          <ac:graphicFrameMkLst>
            <pc:docMk/>
            <pc:sldMk cId="2038622121" sldId="263"/>
            <ac:graphicFrameMk id="4" creationId="{1402C7C8-51F6-CAB6-5040-28F7D031C1CB}"/>
          </ac:graphicFrameMkLst>
        </pc:graphicFrameChg>
      </pc:sldChg>
      <pc:sldChg chg="modSp mod setBg">
        <pc:chgData name="SALES BIOPROVIDER`" userId="5dadb71ba609a3f3" providerId="LiveId" clId="{6C97069F-3E5E-4B12-96EC-9F957B1AA742}" dt="2022-07-03T09:57:46.242" v="5473" actId="255"/>
        <pc:sldMkLst>
          <pc:docMk/>
          <pc:sldMk cId="1479435004" sldId="264"/>
        </pc:sldMkLst>
        <pc:spChg chg="mod">
          <ac:chgData name="SALES BIOPROVIDER`" userId="5dadb71ba609a3f3" providerId="LiveId" clId="{6C97069F-3E5E-4B12-96EC-9F957B1AA742}" dt="2022-07-03T09:57:46.242" v="5473" actId="255"/>
          <ac:spMkLst>
            <pc:docMk/>
            <pc:sldMk cId="1479435004" sldId="264"/>
            <ac:spMk id="2" creationId="{407F9AA8-14BA-24FE-1BD4-7D6D9A86F379}"/>
          </ac:spMkLst>
        </pc:spChg>
        <pc:spChg chg="mod">
          <ac:chgData name="SALES BIOPROVIDER`" userId="5dadb71ba609a3f3" providerId="LiveId" clId="{6C97069F-3E5E-4B12-96EC-9F957B1AA742}" dt="2022-07-03T09:17:27.733" v="5019" actId="12"/>
          <ac:spMkLst>
            <pc:docMk/>
            <pc:sldMk cId="1479435004" sldId="264"/>
            <ac:spMk id="3" creationId="{2DCAAD7E-397B-5912-40AE-944C09EC6A02}"/>
          </ac:spMkLst>
        </pc:spChg>
      </pc:sldChg>
      <pc:sldChg chg="addSp modSp mod setBg">
        <pc:chgData name="SALES BIOPROVIDER`" userId="5dadb71ba609a3f3" providerId="LiveId" clId="{6C97069F-3E5E-4B12-96EC-9F957B1AA742}" dt="2022-07-03T09:58:35.307" v="5479" actId="255"/>
        <pc:sldMkLst>
          <pc:docMk/>
          <pc:sldMk cId="2719609967" sldId="265"/>
        </pc:sldMkLst>
        <pc:spChg chg="mod">
          <ac:chgData name="SALES BIOPROVIDER`" userId="5dadb71ba609a3f3" providerId="LiveId" clId="{6C97069F-3E5E-4B12-96EC-9F957B1AA742}" dt="2022-07-03T09:58:35.307" v="5479" actId="255"/>
          <ac:spMkLst>
            <pc:docMk/>
            <pc:sldMk cId="2719609967" sldId="265"/>
            <ac:spMk id="2" creationId="{E4F6C572-6D93-C753-FDD2-71E19E18F4D8}"/>
          </ac:spMkLst>
        </pc:spChg>
        <pc:spChg chg="mod">
          <ac:chgData name="SALES BIOPROVIDER`" userId="5dadb71ba609a3f3" providerId="LiveId" clId="{6C97069F-3E5E-4B12-96EC-9F957B1AA742}" dt="2022-07-03T09:28:44.619" v="5125" actId="12"/>
          <ac:spMkLst>
            <pc:docMk/>
            <pc:sldMk cId="2719609967" sldId="265"/>
            <ac:spMk id="3" creationId="{45512FE0-B208-AA53-CB43-342F53BE0E50}"/>
          </ac:spMkLst>
        </pc:spChg>
        <pc:spChg chg="add mod">
          <ac:chgData name="SALES BIOPROVIDER`" userId="5dadb71ba609a3f3" providerId="LiveId" clId="{6C97069F-3E5E-4B12-96EC-9F957B1AA742}" dt="2022-07-03T09:30:53.678" v="5129" actId="14100"/>
          <ac:spMkLst>
            <pc:docMk/>
            <pc:sldMk cId="2719609967" sldId="265"/>
            <ac:spMk id="6" creationId="{901A2864-82B0-814E-E902-7592F98716B1}"/>
          </ac:spMkLst>
        </pc:spChg>
        <pc:picChg chg="add mod">
          <ac:chgData name="SALES BIOPROVIDER`" userId="5dadb71ba609a3f3" providerId="LiveId" clId="{6C97069F-3E5E-4B12-96EC-9F957B1AA742}" dt="2022-07-03T09:30:57.779" v="5130" actId="1076"/>
          <ac:picMkLst>
            <pc:docMk/>
            <pc:sldMk cId="2719609967" sldId="265"/>
            <ac:picMk id="5" creationId="{4DF6179C-5B97-DB46-A72B-F351702601D7}"/>
          </ac:picMkLst>
        </pc:picChg>
      </pc:sldChg>
      <pc:sldChg chg="addSp delSp modSp mod setBg">
        <pc:chgData name="SALES BIOPROVIDER`" userId="5dadb71ba609a3f3" providerId="LiveId" clId="{6C97069F-3E5E-4B12-96EC-9F957B1AA742}" dt="2022-07-03T09:58:54.726" v="5482" actId="14100"/>
        <pc:sldMkLst>
          <pc:docMk/>
          <pc:sldMk cId="1490609928" sldId="266"/>
        </pc:sldMkLst>
        <pc:spChg chg="mod">
          <ac:chgData name="SALES BIOPROVIDER`" userId="5dadb71ba609a3f3" providerId="LiveId" clId="{6C97069F-3E5E-4B12-96EC-9F957B1AA742}" dt="2022-07-03T09:58:54.726" v="5482" actId="14100"/>
          <ac:spMkLst>
            <pc:docMk/>
            <pc:sldMk cId="1490609928" sldId="266"/>
            <ac:spMk id="2" creationId="{787923F3-2340-DECE-DC06-46FFF235ECBB}"/>
          </ac:spMkLst>
        </pc:spChg>
        <pc:spChg chg="mod">
          <ac:chgData name="SALES BIOPROVIDER`" userId="5dadb71ba609a3f3" providerId="LiveId" clId="{6C97069F-3E5E-4B12-96EC-9F957B1AA742}" dt="2022-07-03T08:29:39.368" v="4365" actId="20577"/>
          <ac:spMkLst>
            <pc:docMk/>
            <pc:sldMk cId="1490609928" sldId="266"/>
            <ac:spMk id="3" creationId="{CFB76272-7BA5-9D06-F427-3E798F06D574}"/>
          </ac:spMkLst>
        </pc:spChg>
        <pc:spChg chg="add del mod">
          <ac:chgData name="SALES BIOPROVIDER`" userId="5dadb71ba609a3f3" providerId="LiveId" clId="{6C97069F-3E5E-4B12-96EC-9F957B1AA742}" dt="2022-07-03T08:34:59.363" v="4417" actId="478"/>
          <ac:spMkLst>
            <pc:docMk/>
            <pc:sldMk cId="1490609928" sldId="266"/>
            <ac:spMk id="9" creationId="{ECA63229-3D3D-D5CD-17E6-6B6DA1543D78}"/>
          </ac:spMkLst>
        </pc:spChg>
        <pc:spChg chg="add del mod">
          <ac:chgData name="SALES BIOPROVIDER`" userId="5dadb71ba609a3f3" providerId="LiveId" clId="{6C97069F-3E5E-4B12-96EC-9F957B1AA742}" dt="2022-07-03T09:09:49.510" v="4924" actId="478"/>
          <ac:spMkLst>
            <pc:docMk/>
            <pc:sldMk cId="1490609928" sldId="266"/>
            <ac:spMk id="11" creationId="{5ED3F3F9-439A-819C-4252-02AD3F87EFA7}"/>
          </ac:spMkLst>
        </pc:spChg>
        <pc:spChg chg="add mod">
          <ac:chgData name="SALES BIOPROVIDER`" userId="5dadb71ba609a3f3" providerId="LiveId" clId="{6C97069F-3E5E-4B12-96EC-9F957B1AA742}" dt="2022-07-03T09:10:20.244" v="4928"/>
          <ac:spMkLst>
            <pc:docMk/>
            <pc:sldMk cId="1490609928" sldId="266"/>
            <ac:spMk id="14" creationId="{AAF49FF8-6080-C4C8-1C6A-E7FA0AC3308D}"/>
          </ac:spMkLst>
        </pc:spChg>
        <pc:spChg chg="add mod">
          <ac:chgData name="SALES BIOPROVIDER`" userId="5dadb71ba609a3f3" providerId="LiveId" clId="{6C97069F-3E5E-4B12-96EC-9F957B1AA742}" dt="2022-07-03T09:11:41.681" v="4974" actId="14100"/>
          <ac:spMkLst>
            <pc:docMk/>
            <pc:sldMk cId="1490609928" sldId="266"/>
            <ac:spMk id="15" creationId="{EF584AEC-F251-2C79-CA87-FAF2B98AEDAB}"/>
          </ac:spMkLst>
        </pc:spChg>
        <pc:grpChg chg="add mod">
          <ac:chgData name="SALES BIOPROVIDER`" userId="5dadb71ba609a3f3" providerId="LiveId" clId="{6C97069F-3E5E-4B12-96EC-9F957B1AA742}" dt="2022-07-03T09:10:24.149" v="4929" actId="1076"/>
          <ac:grpSpMkLst>
            <pc:docMk/>
            <pc:sldMk cId="1490609928" sldId="266"/>
            <ac:grpSpMk id="13" creationId="{170D29B4-3992-087B-39DB-47F66BACD7C9}"/>
          </ac:grpSpMkLst>
        </pc:grpChg>
        <pc:graphicFrameChg chg="add del mod modGraphic">
          <ac:chgData name="SALES BIOPROVIDER`" userId="5dadb71ba609a3f3" providerId="LiveId" clId="{6C97069F-3E5E-4B12-96EC-9F957B1AA742}" dt="2022-07-03T08:11:50.763" v="4187"/>
          <ac:graphicFrameMkLst>
            <pc:docMk/>
            <pc:sldMk cId="1490609928" sldId="266"/>
            <ac:graphicFrameMk id="4" creationId="{0D245967-A332-9AFD-26BC-5805FF7FC12B}"/>
          </ac:graphicFrameMkLst>
        </pc:graphicFrameChg>
        <pc:graphicFrameChg chg="add mod modGraphic">
          <ac:chgData name="SALES BIOPROVIDER`" userId="5dadb71ba609a3f3" providerId="LiveId" clId="{6C97069F-3E5E-4B12-96EC-9F957B1AA742}" dt="2022-07-03T08:46:18.703" v="4630" actId="14100"/>
          <ac:graphicFrameMkLst>
            <pc:docMk/>
            <pc:sldMk cId="1490609928" sldId="266"/>
            <ac:graphicFrameMk id="5" creationId="{AB8D51EC-7551-ECF3-AA4E-19A2F3E14CBD}"/>
          </ac:graphicFrameMkLst>
        </pc:graphicFrameChg>
        <pc:graphicFrameChg chg="add del mod modGraphic">
          <ac:chgData name="SALES BIOPROVIDER`" userId="5dadb71ba609a3f3" providerId="LiveId" clId="{6C97069F-3E5E-4B12-96EC-9F957B1AA742}" dt="2022-07-03T08:18:18.990" v="4252" actId="1032"/>
          <ac:graphicFrameMkLst>
            <pc:docMk/>
            <pc:sldMk cId="1490609928" sldId="266"/>
            <ac:graphicFrameMk id="6" creationId="{C3D756B2-9207-9F36-6642-E62AE7E64A29}"/>
          </ac:graphicFrameMkLst>
        </pc:graphicFrameChg>
        <pc:graphicFrameChg chg="add mod modGraphic">
          <ac:chgData name="SALES BIOPROVIDER`" userId="5dadb71ba609a3f3" providerId="LiveId" clId="{6C97069F-3E5E-4B12-96EC-9F957B1AA742}" dt="2022-07-03T09:11:52.899" v="4975" actId="14100"/>
          <ac:graphicFrameMkLst>
            <pc:docMk/>
            <pc:sldMk cId="1490609928" sldId="266"/>
            <ac:graphicFrameMk id="7" creationId="{7C5E8C02-C34F-B96E-8B8F-D1DBF3A98346}"/>
          </ac:graphicFrameMkLst>
        </pc:graphicFrameChg>
        <pc:graphicFrameChg chg="add del mod modGraphic">
          <ac:chgData name="SALES BIOPROVIDER`" userId="5dadb71ba609a3f3" providerId="LiveId" clId="{6C97069F-3E5E-4B12-96EC-9F957B1AA742}" dt="2022-07-03T08:32:00.479" v="4376" actId="1032"/>
          <ac:graphicFrameMkLst>
            <pc:docMk/>
            <pc:sldMk cId="1490609928" sldId="266"/>
            <ac:graphicFrameMk id="8" creationId="{BABE1285-D3AB-BBB3-77E5-FEAE66EAFC88}"/>
          </ac:graphicFrameMkLst>
        </pc:graphicFrameChg>
        <pc:graphicFrameChg chg="add del mod">
          <ac:chgData name="SALES BIOPROVIDER`" userId="5dadb71ba609a3f3" providerId="LiveId" clId="{6C97069F-3E5E-4B12-96EC-9F957B1AA742}" dt="2022-07-03T08:46:04.016" v="4626" actId="478"/>
          <ac:graphicFrameMkLst>
            <pc:docMk/>
            <pc:sldMk cId="1490609928" sldId="266"/>
            <ac:graphicFrameMk id="10" creationId="{12B2B8D3-70B5-F486-1A43-D4F504D82EA4}"/>
          </ac:graphicFrameMkLst>
        </pc:graphicFrameChg>
        <pc:graphicFrameChg chg="add del mod modGraphic">
          <ac:chgData name="SALES BIOPROVIDER`" userId="5dadb71ba609a3f3" providerId="LiveId" clId="{6C97069F-3E5E-4B12-96EC-9F957B1AA742}" dt="2022-07-03T09:10:14.797" v="4927" actId="1032"/>
          <ac:graphicFrameMkLst>
            <pc:docMk/>
            <pc:sldMk cId="1490609928" sldId="266"/>
            <ac:graphicFrameMk id="12" creationId="{60BA8243-413E-4734-F30D-3CF6B3B7BB39}"/>
          </ac:graphicFrameMkLst>
        </pc:graphicFrameChg>
      </pc:sldChg>
      <pc:sldChg chg="del">
        <pc:chgData name="SALES BIOPROVIDER`" userId="5dadb71ba609a3f3" providerId="LiveId" clId="{6C97069F-3E5E-4B12-96EC-9F957B1AA742}" dt="2022-07-02T13:27:27.727" v="2561" actId="47"/>
        <pc:sldMkLst>
          <pc:docMk/>
          <pc:sldMk cId="1463981072" sldId="267"/>
        </pc:sldMkLst>
      </pc:sldChg>
      <pc:sldChg chg="modSp del mod setBg">
        <pc:chgData name="SALES BIOPROVIDER`" userId="5dadb71ba609a3f3" providerId="LiveId" clId="{6C97069F-3E5E-4B12-96EC-9F957B1AA742}" dt="2022-07-02T13:31:57.755" v="2584" actId="47"/>
        <pc:sldMkLst>
          <pc:docMk/>
          <pc:sldMk cId="3983872977" sldId="268"/>
        </pc:sldMkLst>
        <pc:graphicFrameChg chg="mod modGraphic">
          <ac:chgData name="SALES BIOPROVIDER`" userId="5dadb71ba609a3f3" providerId="LiveId" clId="{6C97069F-3E5E-4B12-96EC-9F957B1AA742}" dt="2022-07-02T13:28:36.052" v="2569" actId="14734"/>
          <ac:graphicFrameMkLst>
            <pc:docMk/>
            <pc:sldMk cId="3983872977" sldId="268"/>
            <ac:graphicFrameMk id="5" creationId="{21644142-B562-FB3E-7F56-843C3E91F1F2}"/>
          </ac:graphicFrameMkLst>
        </pc:graphicFrameChg>
      </pc:sldChg>
      <pc:sldChg chg="addSp modSp mod setBg">
        <pc:chgData name="SALES BIOPROVIDER`" userId="5dadb71ba609a3f3" providerId="LiveId" clId="{6C97069F-3E5E-4B12-96EC-9F957B1AA742}" dt="2022-07-03T10:00:21.093" v="5492" actId="255"/>
        <pc:sldMkLst>
          <pc:docMk/>
          <pc:sldMk cId="1501647768" sldId="269"/>
        </pc:sldMkLst>
        <pc:spChg chg="mod">
          <ac:chgData name="SALES BIOPROVIDER`" userId="5dadb71ba609a3f3" providerId="LiveId" clId="{6C97069F-3E5E-4B12-96EC-9F957B1AA742}" dt="2022-07-02T10:39:21.335" v="727" actId="20577"/>
          <ac:spMkLst>
            <pc:docMk/>
            <pc:sldMk cId="1501647768" sldId="269"/>
            <ac:spMk id="2" creationId="{2A8A054B-C74B-91F7-1D9A-41274ABA5A04}"/>
          </ac:spMkLst>
        </pc:spChg>
        <pc:spChg chg="mod">
          <ac:chgData name="SALES BIOPROVIDER`" userId="5dadb71ba609a3f3" providerId="LiveId" clId="{6C97069F-3E5E-4B12-96EC-9F957B1AA742}" dt="2022-07-03T10:00:21.093" v="5492" actId="255"/>
          <ac:spMkLst>
            <pc:docMk/>
            <pc:sldMk cId="1501647768" sldId="269"/>
            <ac:spMk id="3" creationId="{3EC3EBF5-7C1A-6987-2286-75CCC81C048B}"/>
          </ac:spMkLst>
        </pc:spChg>
        <pc:spChg chg="mod">
          <ac:chgData name="SALES BIOPROVIDER`" userId="5dadb71ba609a3f3" providerId="LiveId" clId="{6C97069F-3E5E-4B12-96EC-9F957B1AA742}" dt="2022-07-02T15:23:24.676" v="3566" actId="2711"/>
          <ac:spMkLst>
            <pc:docMk/>
            <pc:sldMk cId="1501647768" sldId="269"/>
            <ac:spMk id="4" creationId="{4F13030E-444A-B3A2-B740-DABC015E3444}"/>
          </ac:spMkLst>
        </pc:spChg>
        <pc:spChg chg="add mod">
          <ac:chgData name="SALES BIOPROVIDER`" userId="5dadb71ba609a3f3" providerId="LiveId" clId="{6C97069F-3E5E-4B12-96EC-9F957B1AA742}" dt="2022-07-03T09:21:16.336" v="5026" actId="1076"/>
          <ac:spMkLst>
            <pc:docMk/>
            <pc:sldMk cId="1501647768" sldId="269"/>
            <ac:spMk id="7" creationId="{20EF32E6-B1B8-1837-2DCC-54B751744DBC}"/>
          </ac:spMkLst>
        </pc:spChg>
        <pc:picChg chg="add mod">
          <ac:chgData name="SALES BIOPROVIDER`" userId="5dadb71ba609a3f3" providerId="LiveId" clId="{6C97069F-3E5E-4B12-96EC-9F957B1AA742}" dt="2022-07-03T09:21:42.865" v="5032" actId="14100"/>
          <ac:picMkLst>
            <pc:docMk/>
            <pc:sldMk cId="1501647768" sldId="269"/>
            <ac:picMk id="6" creationId="{FA894D96-63CB-8458-3FD9-09B793B10B70}"/>
          </ac:picMkLst>
        </pc:picChg>
      </pc:sldChg>
      <pc:sldChg chg="addSp delSp modSp del mod setBg">
        <pc:chgData name="SALES BIOPROVIDER`" userId="5dadb71ba609a3f3" providerId="LiveId" clId="{6C97069F-3E5E-4B12-96EC-9F957B1AA742}" dt="2022-07-02T15:22:36.795" v="3563" actId="47"/>
        <pc:sldMkLst>
          <pc:docMk/>
          <pc:sldMk cId="1333098925" sldId="270"/>
        </pc:sldMkLst>
        <pc:spChg chg="mod">
          <ac:chgData name="SALES BIOPROVIDER`" userId="5dadb71ba609a3f3" providerId="LiveId" clId="{6C97069F-3E5E-4B12-96EC-9F957B1AA742}" dt="2022-07-02T15:12:16.212" v="3516" actId="207"/>
          <ac:spMkLst>
            <pc:docMk/>
            <pc:sldMk cId="1333098925" sldId="270"/>
            <ac:spMk id="2" creationId="{AA6D8B65-6C9D-0583-48C1-81AF4B568B56}"/>
          </ac:spMkLst>
        </pc:spChg>
        <pc:spChg chg="mod">
          <ac:chgData name="SALES BIOPROVIDER`" userId="5dadb71ba609a3f3" providerId="LiveId" clId="{6C97069F-3E5E-4B12-96EC-9F957B1AA742}" dt="2022-07-02T15:12:07.646" v="3515" actId="14100"/>
          <ac:spMkLst>
            <pc:docMk/>
            <pc:sldMk cId="1333098925" sldId="270"/>
            <ac:spMk id="3" creationId="{06013F4C-BBB8-CA2B-D001-38E8C949A28D}"/>
          </ac:spMkLst>
        </pc:spChg>
        <pc:picChg chg="add del mod">
          <ac:chgData name="SALES BIOPROVIDER`" userId="5dadb71ba609a3f3" providerId="LiveId" clId="{6C97069F-3E5E-4B12-96EC-9F957B1AA742}" dt="2022-07-02T15:20:38.528" v="3542" actId="478"/>
          <ac:picMkLst>
            <pc:docMk/>
            <pc:sldMk cId="1333098925" sldId="270"/>
            <ac:picMk id="5" creationId="{E5DF6683-A308-AEA5-EB43-D3D2912B49AB}"/>
          </ac:picMkLst>
        </pc:picChg>
      </pc:sldChg>
      <pc:sldChg chg="modSp mod setBg">
        <pc:chgData name="SALES BIOPROVIDER`" userId="5dadb71ba609a3f3" providerId="LiveId" clId="{6C97069F-3E5E-4B12-96EC-9F957B1AA742}" dt="2022-07-02T13:41:27.434" v="2765" actId="14100"/>
        <pc:sldMkLst>
          <pc:docMk/>
          <pc:sldMk cId="1977617372" sldId="271"/>
        </pc:sldMkLst>
        <pc:spChg chg="mod">
          <ac:chgData name="SALES BIOPROVIDER`" userId="5dadb71ba609a3f3" providerId="LiveId" clId="{6C97069F-3E5E-4B12-96EC-9F957B1AA742}" dt="2022-07-02T13:39:42.068" v="2756" actId="1076"/>
          <ac:spMkLst>
            <pc:docMk/>
            <pc:sldMk cId="1977617372" sldId="271"/>
            <ac:spMk id="2" creationId="{4F4B997C-F554-8283-A8A2-9EDCE91018ED}"/>
          </ac:spMkLst>
        </pc:spChg>
        <pc:spChg chg="mod">
          <ac:chgData name="SALES BIOPROVIDER`" userId="5dadb71ba609a3f3" providerId="LiveId" clId="{6C97069F-3E5E-4B12-96EC-9F957B1AA742}" dt="2022-07-02T13:35:49.704" v="2740" actId="114"/>
          <ac:spMkLst>
            <pc:docMk/>
            <pc:sldMk cId="1977617372" sldId="271"/>
            <ac:spMk id="3" creationId="{6F2C7AAB-9349-E107-A159-D998A82E01CA}"/>
          </ac:spMkLst>
        </pc:spChg>
        <pc:spChg chg="mod">
          <ac:chgData name="SALES BIOPROVIDER`" userId="5dadb71ba609a3f3" providerId="LiveId" clId="{6C97069F-3E5E-4B12-96EC-9F957B1AA742}" dt="2022-07-02T13:35:53.414" v="2741" actId="114"/>
          <ac:spMkLst>
            <pc:docMk/>
            <pc:sldMk cId="1977617372" sldId="271"/>
            <ac:spMk id="5" creationId="{F4DB5411-855B-F0B5-B1B0-5DA3EED2193A}"/>
          </ac:spMkLst>
        </pc:spChg>
        <pc:graphicFrameChg chg="mod">
          <ac:chgData name="SALES BIOPROVIDER`" userId="5dadb71ba609a3f3" providerId="LiveId" clId="{6C97069F-3E5E-4B12-96EC-9F957B1AA742}" dt="2022-07-02T13:41:27.434" v="2765" actId="14100"/>
          <ac:graphicFrameMkLst>
            <pc:docMk/>
            <pc:sldMk cId="1977617372" sldId="271"/>
            <ac:graphicFrameMk id="11" creationId="{35AED7B0-F3E0-14A0-B7F3-9CEE59C8E606}"/>
          </ac:graphicFrameMkLst>
        </pc:graphicFrameChg>
        <pc:graphicFrameChg chg="mod">
          <ac:chgData name="SALES BIOPROVIDER`" userId="5dadb71ba609a3f3" providerId="LiveId" clId="{6C97069F-3E5E-4B12-96EC-9F957B1AA742}" dt="2022-07-02T13:41:23.574" v="2764" actId="14100"/>
          <ac:graphicFrameMkLst>
            <pc:docMk/>
            <pc:sldMk cId="1977617372" sldId="271"/>
            <ac:graphicFrameMk id="14" creationId="{437F9C7B-EAA3-8ED1-E99E-F3D3D1773C20}"/>
          </ac:graphicFrameMkLst>
        </pc:graphicFrameChg>
      </pc:sldChg>
      <pc:sldChg chg="del">
        <pc:chgData name="SALES BIOPROVIDER`" userId="5dadb71ba609a3f3" providerId="LiveId" clId="{6C97069F-3E5E-4B12-96EC-9F957B1AA742}" dt="2022-07-02T13:54:19.284" v="3036" actId="47"/>
        <pc:sldMkLst>
          <pc:docMk/>
          <pc:sldMk cId="4043182154" sldId="272"/>
        </pc:sldMkLst>
      </pc:sldChg>
      <pc:sldChg chg="del">
        <pc:chgData name="SALES BIOPROVIDER`" userId="5dadb71ba609a3f3" providerId="LiveId" clId="{6C97069F-3E5E-4B12-96EC-9F957B1AA742}" dt="2022-07-02T13:55:07.355" v="3039" actId="47"/>
        <pc:sldMkLst>
          <pc:docMk/>
          <pc:sldMk cId="31702144" sldId="273"/>
        </pc:sldMkLst>
      </pc:sldChg>
      <pc:sldChg chg="modSp del mod setBg">
        <pc:chgData name="SALES BIOPROVIDER`" userId="5dadb71ba609a3f3" providerId="LiveId" clId="{6C97069F-3E5E-4B12-96EC-9F957B1AA742}" dt="2022-07-02T13:55:10.697" v="3040" actId="47"/>
        <pc:sldMkLst>
          <pc:docMk/>
          <pc:sldMk cId="3891876853" sldId="274"/>
        </pc:sldMkLst>
        <pc:spChg chg="mod">
          <ac:chgData name="SALES BIOPROVIDER`" userId="5dadb71ba609a3f3" providerId="LiveId" clId="{6C97069F-3E5E-4B12-96EC-9F957B1AA742}" dt="2022-07-02T10:45:54.449" v="814" actId="20577"/>
          <ac:spMkLst>
            <pc:docMk/>
            <pc:sldMk cId="3891876853" sldId="274"/>
            <ac:spMk id="2" creationId="{FBB26DC2-3FA6-C414-A571-A2ABC1E00403}"/>
          </ac:spMkLst>
        </pc:spChg>
      </pc:sldChg>
      <pc:sldChg chg="modSp del mod">
        <pc:chgData name="SALES BIOPROVIDER`" userId="5dadb71ba609a3f3" providerId="LiveId" clId="{6C97069F-3E5E-4B12-96EC-9F957B1AA742}" dt="2022-07-02T10:42:54.027" v="751" actId="47"/>
        <pc:sldMkLst>
          <pc:docMk/>
          <pc:sldMk cId="2452809612" sldId="275"/>
        </pc:sldMkLst>
        <pc:spChg chg="mod">
          <ac:chgData name="SALES BIOPROVIDER`" userId="5dadb71ba609a3f3" providerId="LiveId" clId="{6C97069F-3E5E-4B12-96EC-9F957B1AA742}" dt="2022-07-02T10:42:47.181" v="749" actId="21"/>
          <ac:spMkLst>
            <pc:docMk/>
            <pc:sldMk cId="2452809612" sldId="275"/>
            <ac:spMk id="4" creationId="{DE232337-F568-4AF4-4F00-426755BA28FE}"/>
          </ac:spMkLst>
        </pc:spChg>
        <pc:graphicFrameChg chg="mod modGraphic">
          <ac:chgData name="SALES BIOPROVIDER`" userId="5dadb71ba609a3f3" providerId="LiveId" clId="{6C97069F-3E5E-4B12-96EC-9F957B1AA742}" dt="2022-07-02T10:41:40.456" v="744" actId="14734"/>
          <ac:graphicFrameMkLst>
            <pc:docMk/>
            <pc:sldMk cId="2452809612" sldId="275"/>
            <ac:graphicFrameMk id="5" creationId="{7F17B78F-B9A8-0259-4C85-753011FBF600}"/>
          </ac:graphicFrameMkLst>
        </pc:graphicFrameChg>
      </pc:sldChg>
      <pc:sldChg chg="addSp modSp del mod">
        <pc:chgData name="SALES BIOPROVIDER`" userId="5dadb71ba609a3f3" providerId="LiveId" clId="{6C97069F-3E5E-4B12-96EC-9F957B1AA742}" dt="2022-07-02T14:13:43.997" v="3118" actId="47"/>
        <pc:sldMkLst>
          <pc:docMk/>
          <pc:sldMk cId="2739560230" sldId="276"/>
        </pc:sldMkLst>
        <pc:spChg chg="mod">
          <ac:chgData name="SALES BIOPROVIDER`" userId="5dadb71ba609a3f3" providerId="LiveId" clId="{6C97069F-3E5E-4B12-96EC-9F957B1AA742}" dt="2022-07-02T14:10:54.822" v="3112" actId="14100"/>
          <ac:spMkLst>
            <pc:docMk/>
            <pc:sldMk cId="2739560230" sldId="276"/>
            <ac:spMk id="2" creationId="{4E5000AB-4813-2C22-4A7A-584DBF875C8A}"/>
          </ac:spMkLst>
        </pc:spChg>
        <pc:picChg chg="add mod">
          <ac:chgData name="SALES BIOPROVIDER`" userId="5dadb71ba609a3f3" providerId="LiveId" clId="{6C97069F-3E5E-4B12-96EC-9F957B1AA742}" dt="2022-07-02T14:10:50.580" v="3111" actId="14100"/>
          <ac:picMkLst>
            <pc:docMk/>
            <pc:sldMk cId="2739560230" sldId="276"/>
            <ac:picMk id="4" creationId="{06F1428F-D8A6-9076-D55D-66CE4933A7EE}"/>
          </ac:picMkLst>
        </pc:picChg>
      </pc:sldChg>
      <pc:sldChg chg="addSp delSp modSp new mod setBg">
        <pc:chgData name="SALES BIOPROVIDER`" userId="5dadb71ba609a3f3" providerId="LiveId" clId="{6C97069F-3E5E-4B12-96EC-9F957B1AA742}" dt="2022-07-03T10:03:20.664" v="5507" actId="255"/>
        <pc:sldMkLst>
          <pc:docMk/>
          <pc:sldMk cId="2766326428" sldId="277"/>
        </pc:sldMkLst>
        <pc:spChg chg="mod">
          <ac:chgData name="SALES BIOPROVIDER`" userId="5dadb71ba609a3f3" providerId="LiveId" clId="{6C97069F-3E5E-4B12-96EC-9F957B1AA742}" dt="2022-07-03T10:03:20.664" v="5507" actId="255"/>
          <ac:spMkLst>
            <pc:docMk/>
            <pc:sldMk cId="2766326428" sldId="277"/>
            <ac:spMk id="2" creationId="{117AC1B7-F171-EEA3-558D-EFA63C61DC6E}"/>
          </ac:spMkLst>
        </pc:spChg>
        <pc:spChg chg="mod">
          <ac:chgData name="SALES BIOPROVIDER`" userId="5dadb71ba609a3f3" providerId="LiveId" clId="{6C97069F-3E5E-4B12-96EC-9F957B1AA742}" dt="2022-07-03T09:13:21.905" v="4986" actId="255"/>
          <ac:spMkLst>
            <pc:docMk/>
            <pc:sldMk cId="2766326428" sldId="277"/>
            <ac:spMk id="4" creationId="{28B4D9A4-2CEA-7224-C5F1-5F8CCB348B3E}"/>
          </ac:spMkLst>
        </pc:spChg>
        <pc:spChg chg="add del mod">
          <ac:chgData name="SALES BIOPROVIDER`" userId="5dadb71ba609a3f3" providerId="LiveId" clId="{6C97069F-3E5E-4B12-96EC-9F957B1AA742}" dt="2022-07-02T09:43:12.774" v="65" actId="478"/>
          <ac:spMkLst>
            <pc:docMk/>
            <pc:sldMk cId="2766326428" sldId="277"/>
            <ac:spMk id="6" creationId="{BB37200D-E62D-0C67-D643-280D1A8192A0}"/>
          </ac:spMkLst>
        </pc:spChg>
        <pc:spChg chg="add mod">
          <ac:chgData name="SALES BIOPROVIDER`" userId="5dadb71ba609a3f3" providerId="LiveId" clId="{6C97069F-3E5E-4B12-96EC-9F957B1AA742}" dt="2022-07-02T09:43:21.663" v="66"/>
          <ac:spMkLst>
            <pc:docMk/>
            <pc:sldMk cId="2766326428" sldId="277"/>
            <ac:spMk id="8" creationId="{FE558A7E-7944-CB48-7B88-FC4DED97B1B0}"/>
          </ac:spMkLst>
        </pc:spChg>
        <pc:spChg chg="add del">
          <ac:chgData name="SALES BIOPROVIDER`" userId="5dadb71ba609a3f3" providerId="LiveId" clId="{6C97069F-3E5E-4B12-96EC-9F957B1AA742}" dt="2022-07-02T13:06:24.145" v="2058" actId="11529"/>
          <ac:spMkLst>
            <pc:docMk/>
            <pc:sldMk cId="2766326428" sldId="277"/>
            <ac:spMk id="9" creationId="{3C853290-31B3-C480-F731-9C945CDC6A6D}"/>
          </ac:spMkLst>
        </pc:spChg>
        <pc:picChg chg="add del mod">
          <ac:chgData name="SALES BIOPROVIDER`" userId="5dadb71ba609a3f3" providerId="LiveId" clId="{6C97069F-3E5E-4B12-96EC-9F957B1AA742}" dt="2022-07-02T09:43:12.774" v="65" actId="478"/>
          <ac:picMkLst>
            <pc:docMk/>
            <pc:sldMk cId="2766326428" sldId="277"/>
            <ac:picMk id="5" creationId="{A65A44AA-9CB6-3E58-408E-ADD9FDDBF7E9}"/>
          </ac:picMkLst>
        </pc:picChg>
        <pc:picChg chg="add mod">
          <ac:chgData name="SALES BIOPROVIDER`" userId="5dadb71ba609a3f3" providerId="LiveId" clId="{6C97069F-3E5E-4B12-96EC-9F957B1AA742}" dt="2022-07-02T13:10:15.016" v="2120" actId="14100"/>
          <ac:picMkLst>
            <pc:docMk/>
            <pc:sldMk cId="2766326428" sldId="277"/>
            <ac:picMk id="7" creationId="{59EC62A3-C27C-2130-A74F-D2860FE6BFB3}"/>
          </ac:picMkLst>
        </pc:picChg>
      </pc:sldChg>
      <pc:sldChg chg="modSp new mod setBg">
        <pc:chgData name="SALES BIOPROVIDER`" userId="5dadb71ba609a3f3" providerId="LiveId" clId="{6C97069F-3E5E-4B12-96EC-9F957B1AA742}" dt="2022-07-03T10:05:37.870" v="5508" actId="14100"/>
        <pc:sldMkLst>
          <pc:docMk/>
          <pc:sldMk cId="260483394" sldId="278"/>
        </pc:sldMkLst>
        <pc:spChg chg="mod">
          <ac:chgData name="SALES BIOPROVIDER`" userId="5dadb71ba609a3f3" providerId="LiveId" clId="{6C97069F-3E5E-4B12-96EC-9F957B1AA742}" dt="2022-07-03T10:05:37.870" v="5508" actId="14100"/>
          <ac:spMkLst>
            <pc:docMk/>
            <pc:sldMk cId="260483394" sldId="278"/>
            <ac:spMk id="2" creationId="{42CB54E6-8032-0833-2074-4F4068B0D328}"/>
          </ac:spMkLst>
        </pc:spChg>
        <pc:spChg chg="mod">
          <ac:chgData name="SALES BIOPROVIDER`" userId="5dadb71ba609a3f3" providerId="LiveId" clId="{6C97069F-3E5E-4B12-96EC-9F957B1AA742}" dt="2022-07-03T09:25:21.668" v="5033" actId="207"/>
          <ac:spMkLst>
            <pc:docMk/>
            <pc:sldMk cId="260483394" sldId="278"/>
            <ac:spMk id="3" creationId="{8FD7609A-9166-5D35-B2B1-B3FE2B8DDB3A}"/>
          </ac:spMkLst>
        </pc:spChg>
      </pc:sldChg>
      <pc:sldChg chg="modSp new del mod">
        <pc:chgData name="SALES BIOPROVIDER`" userId="5dadb71ba609a3f3" providerId="LiveId" clId="{6C97069F-3E5E-4B12-96EC-9F957B1AA742}" dt="2022-07-02T09:50:17.529" v="165" actId="47"/>
        <pc:sldMkLst>
          <pc:docMk/>
          <pc:sldMk cId="769929287" sldId="278"/>
        </pc:sldMkLst>
        <pc:spChg chg="mod">
          <ac:chgData name="SALES BIOPROVIDER`" userId="5dadb71ba609a3f3" providerId="LiveId" clId="{6C97069F-3E5E-4B12-96EC-9F957B1AA742}" dt="2022-07-02T09:50:11.414" v="164" actId="20577"/>
          <ac:spMkLst>
            <pc:docMk/>
            <pc:sldMk cId="769929287" sldId="278"/>
            <ac:spMk id="2" creationId="{B7B51212-1470-865A-C3FC-4F0C06528875}"/>
          </ac:spMkLst>
        </pc:spChg>
      </pc:sldChg>
      <pc:sldChg chg="addSp delSp modSp new del mod setBg">
        <pc:chgData name="SALES BIOPROVIDER`" userId="5dadb71ba609a3f3" providerId="LiveId" clId="{6C97069F-3E5E-4B12-96EC-9F957B1AA742}" dt="2022-07-02T11:12:03.068" v="1057" actId="47"/>
        <pc:sldMkLst>
          <pc:docMk/>
          <pc:sldMk cId="36847198" sldId="279"/>
        </pc:sldMkLst>
        <pc:spChg chg="mod">
          <ac:chgData name="SALES BIOPROVIDER`" userId="5dadb71ba609a3f3" providerId="LiveId" clId="{6C97069F-3E5E-4B12-96EC-9F957B1AA742}" dt="2022-07-02T11:10:05.016" v="933" actId="20577"/>
          <ac:spMkLst>
            <pc:docMk/>
            <pc:sldMk cId="36847198" sldId="279"/>
            <ac:spMk id="2" creationId="{EB645BC4-6802-AA56-EA2E-4657D85EBDA9}"/>
          </ac:spMkLst>
        </pc:spChg>
        <pc:spChg chg="mod">
          <ac:chgData name="SALES BIOPROVIDER`" userId="5dadb71ba609a3f3" providerId="LiveId" clId="{6C97069F-3E5E-4B12-96EC-9F957B1AA742}" dt="2022-07-02T10:03:52.854" v="210" actId="122"/>
          <ac:spMkLst>
            <pc:docMk/>
            <pc:sldMk cId="36847198" sldId="279"/>
            <ac:spMk id="3" creationId="{F72DB554-F467-B554-AD38-D7322197A78A}"/>
          </ac:spMkLst>
        </pc:spChg>
        <pc:spChg chg="add del mod">
          <ac:chgData name="SALES BIOPROVIDER`" userId="5dadb71ba609a3f3" providerId="LiveId" clId="{6C97069F-3E5E-4B12-96EC-9F957B1AA742}" dt="2022-07-02T10:02:26.558" v="197" actId="478"/>
          <ac:spMkLst>
            <pc:docMk/>
            <pc:sldMk cId="36847198" sldId="279"/>
            <ac:spMk id="6" creationId="{448A0F7E-239B-10F4-3CDE-8A3528D00264}"/>
          </ac:spMkLst>
        </pc:spChg>
        <pc:spChg chg="add del mod">
          <ac:chgData name="SALES BIOPROVIDER`" userId="5dadb71ba609a3f3" providerId="LiveId" clId="{6C97069F-3E5E-4B12-96EC-9F957B1AA742}" dt="2022-07-02T10:07:46.849" v="240" actId="478"/>
          <ac:spMkLst>
            <pc:docMk/>
            <pc:sldMk cId="36847198" sldId="279"/>
            <ac:spMk id="9" creationId="{63D03582-5DA6-1D6B-FB34-A6F4462E0BD0}"/>
          </ac:spMkLst>
        </pc:spChg>
        <pc:picChg chg="add del mod">
          <ac:chgData name="SALES BIOPROVIDER`" userId="5dadb71ba609a3f3" providerId="LiveId" clId="{6C97069F-3E5E-4B12-96EC-9F957B1AA742}" dt="2022-07-02T10:02:26.558" v="197" actId="478"/>
          <ac:picMkLst>
            <pc:docMk/>
            <pc:sldMk cId="36847198" sldId="279"/>
            <ac:picMk id="5" creationId="{68426BE9-1545-5A47-25D0-A1DFC0CFD04D}"/>
          </ac:picMkLst>
        </pc:picChg>
        <pc:picChg chg="add del mod">
          <ac:chgData name="SALES BIOPROVIDER`" userId="5dadb71ba609a3f3" providerId="LiveId" clId="{6C97069F-3E5E-4B12-96EC-9F957B1AA742}" dt="2022-07-02T10:07:46.849" v="240" actId="478"/>
          <ac:picMkLst>
            <pc:docMk/>
            <pc:sldMk cId="36847198" sldId="279"/>
            <ac:picMk id="8" creationId="{C8DAB0E0-1F24-F486-3185-912D80BA034D}"/>
          </ac:picMkLst>
        </pc:picChg>
      </pc:sldChg>
      <pc:sldChg chg="modSp new del mod">
        <pc:chgData name="SALES BIOPROVIDER`" userId="5dadb71ba609a3f3" providerId="LiveId" clId="{6C97069F-3E5E-4B12-96EC-9F957B1AA742}" dt="2022-07-02T10:06:21.338" v="219" actId="47"/>
        <pc:sldMkLst>
          <pc:docMk/>
          <pc:sldMk cId="2296590035" sldId="280"/>
        </pc:sldMkLst>
        <pc:spChg chg="mod">
          <ac:chgData name="SALES BIOPROVIDER`" userId="5dadb71ba609a3f3" providerId="LiveId" clId="{6C97069F-3E5E-4B12-96EC-9F957B1AA742}" dt="2022-07-02T10:06:15.316" v="218" actId="20577"/>
          <ac:spMkLst>
            <pc:docMk/>
            <pc:sldMk cId="2296590035" sldId="280"/>
            <ac:spMk id="2" creationId="{D0A72ADE-3C05-55FB-430E-284E63290A32}"/>
          </ac:spMkLst>
        </pc:spChg>
      </pc:sldChg>
      <pc:sldChg chg="addSp delSp modSp new del mod">
        <pc:chgData name="SALES BIOPROVIDER`" userId="5dadb71ba609a3f3" providerId="LiveId" clId="{6C97069F-3E5E-4B12-96EC-9F957B1AA742}" dt="2022-07-02T10:18:36.170" v="420" actId="47"/>
        <pc:sldMkLst>
          <pc:docMk/>
          <pc:sldMk cId="3539834678" sldId="280"/>
        </pc:sldMkLst>
        <pc:spChg chg="mod">
          <ac:chgData name="SALES BIOPROVIDER`" userId="5dadb71ba609a3f3" providerId="LiveId" clId="{6C97069F-3E5E-4B12-96EC-9F957B1AA742}" dt="2022-07-02T10:07:07.186" v="235" actId="20577"/>
          <ac:spMkLst>
            <pc:docMk/>
            <pc:sldMk cId="3539834678" sldId="280"/>
            <ac:spMk id="2" creationId="{1D108721-6F4C-8EC7-ACD5-6E06D0B1342D}"/>
          </ac:spMkLst>
        </pc:spChg>
        <pc:spChg chg="del">
          <ac:chgData name="SALES BIOPROVIDER`" userId="5dadb71ba609a3f3" providerId="LiveId" clId="{6C97069F-3E5E-4B12-96EC-9F957B1AA742}" dt="2022-07-02T10:06:53.834" v="221"/>
          <ac:spMkLst>
            <pc:docMk/>
            <pc:sldMk cId="3539834678" sldId="280"/>
            <ac:spMk id="3" creationId="{2D459A29-FCE7-C0D9-678A-A070543BCF16}"/>
          </ac:spMkLst>
        </pc:spChg>
        <pc:spChg chg="add mod">
          <ac:chgData name="SALES BIOPROVIDER`" userId="5dadb71ba609a3f3" providerId="LiveId" clId="{6C97069F-3E5E-4B12-96EC-9F957B1AA742}" dt="2022-07-02T10:07:19.749" v="237" actId="21"/>
          <ac:spMkLst>
            <pc:docMk/>
            <pc:sldMk cId="3539834678" sldId="280"/>
            <ac:spMk id="6" creationId="{F04BCFEA-63F6-FD8F-5F13-CF3CD9B26076}"/>
          </ac:spMkLst>
        </pc:spChg>
        <pc:picChg chg="add del mod">
          <ac:chgData name="SALES BIOPROVIDER`" userId="5dadb71ba609a3f3" providerId="LiveId" clId="{6C97069F-3E5E-4B12-96EC-9F957B1AA742}" dt="2022-07-02T10:07:19.749" v="237" actId="21"/>
          <ac:picMkLst>
            <pc:docMk/>
            <pc:sldMk cId="3539834678" sldId="280"/>
            <ac:picMk id="4" creationId="{8FF02100-32D0-9E11-8C09-6607436DB838}"/>
          </ac:picMkLst>
        </pc:picChg>
      </pc:sldChg>
      <pc:sldChg chg="addSp modSp new mod setBg">
        <pc:chgData name="SALES BIOPROVIDER`" userId="5dadb71ba609a3f3" providerId="LiveId" clId="{6C97069F-3E5E-4B12-96EC-9F957B1AA742}" dt="2022-07-02T14:07:59.126" v="3077" actId="1076"/>
        <pc:sldMkLst>
          <pc:docMk/>
          <pc:sldMk cId="171325634" sldId="281"/>
        </pc:sldMkLst>
        <pc:spChg chg="mod">
          <ac:chgData name="SALES BIOPROVIDER`" userId="5dadb71ba609a3f3" providerId="LiveId" clId="{6C97069F-3E5E-4B12-96EC-9F957B1AA742}" dt="2022-07-02T14:07:54.711" v="3076" actId="20577"/>
          <ac:spMkLst>
            <pc:docMk/>
            <pc:sldMk cId="171325634" sldId="281"/>
            <ac:spMk id="3" creationId="{9C4A9E1A-9B53-F29C-77A4-D5E02A4A2429}"/>
          </ac:spMkLst>
        </pc:spChg>
        <pc:spChg chg="add mod">
          <ac:chgData name="SALES BIOPROVIDER`" userId="5dadb71ba609a3f3" providerId="LiveId" clId="{6C97069F-3E5E-4B12-96EC-9F957B1AA742}" dt="2022-07-02T14:07:59.126" v="3077" actId="1076"/>
          <ac:spMkLst>
            <pc:docMk/>
            <pc:sldMk cId="171325634" sldId="281"/>
            <ac:spMk id="5" creationId="{5E3F996C-630E-F62D-BCA4-71D6B1189F6C}"/>
          </ac:spMkLst>
        </pc:spChg>
        <pc:picChg chg="add mod">
          <ac:chgData name="SALES BIOPROVIDER`" userId="5dadb71ba609a3f3" providerId="LiveId" clId="{6C97069F-3E5E-4B12-96EC-9F957B1AA742}" dt="2022-07-02T13:18:51.184" v="2268" actId="14100"/>
          <ac:picMkLst>
            <pc:docMk/>
            <pc:sldMk cId="171325634" sldId="281"/>
            <ac:picMk id="4" creationId="{2B34D775-DF63-275E-C455-4106CF12F403}"/>
          </ac:picMkLst>
        </pc:picChg>
      </pc:sldChg>
      <pc:sldChg chg="addSp modSp new mod setBg">
        <pc:chgData name="SALES BIOPROVIDER`" userId="5dadb71ba609a3f3" providerId="LiveId" clId="{6C97069F-3E5E-4B12-96EC-9F957B1AA742}" dt="2022-07-03T09:16:57.410" v="5016"/>
        <pc:sldMkLst>
          <pc:docMk/>
          <pc:sldMk cId="1051797376" sldId="282"/>
        </pc:sldMkLst>
        <pc:graphicFrameChg chg="add mod modGraphic">
          <ac:chgData name="SALES BIOPROVIDER`" userId="5dadb71ba609a3f3" providerId="LiveId" clId="{6C97069F-3E5E-4B12-96EC-9F957B1AA742}" dt="2022-07-03T09:16:57.410" v="5016"/>
          <ac:graphicFrameMkLst>
            <pc:docMk/>
            <pc:sldMk cId="1051797376" sldId="282"/>
            <ac:graphicFrameMk id="7" creationId="{EB022D57-7799-6D01-F728-174DD0FBBB0D}"/>
          </ac:graphicFrameMkLst>
        </pc:graphicFrameChg>
      </pc:sldChg>
      <pc:sldChg chg="addSp modSp new mod setBg">
        <pc:chgData name="SALES BIOPROVIDER`" userId="5dadb71ba609a3f3" providerId="LiveId" clId="{6C97069F-3E5E-4B12-96EC-9F957B1AA742}" dt="2022-07-03T10:01:12.202" v="5499" actId="255"/>
        <pc:sldMkLst>
          <pc:docMk/>
          <pc:sldMk cId="1709817026" sldId="283"/>
        </pc:sldMkLst>
        <pc:spChg chg="mod">
          <ac:chgData name="SALES BIOPROVIDER`" userId="5dadb71ba609a3f3" providerId="LiveId" clId="{6C97069F-3E5E-4B12-96EC-9F957B1AA742}" dt="2022-07-03T10:01:12.202" v="5499" actId="255"/>
          <ac:spMkLst>
            <pc:docMk/>
            <pc:sldMk cId="1709817026" sldId="283"/>
            <ac:spMk id="3" creationId="{5C00C54E-3C76-94D5-F580-3F6A7895B1ED}"/>
          </ac:spMkLst>
        </pc:spChg>
        <pc:graphicFrameChg chg="add mod modGraphic">
          <ac:chgData name="SALES BIOPROVIDER`" userId="5dadb71ba609a3f3" providerId="LiveId" clId="{6C97069F-3E5E-4B12-96EC-9F957B1AA742}" dt="2022-07-03T07:49:45.395" v="4063" actId="255"/>
          <ac:graphicFrameMkLst>
            <pc:docMk/>
            <pc:sldMk cId="1709817026" sldId="283"/>
            <ac:graphicFrameMk id="4" creationId="{53AA8165-D159-3603-F5C6-326ED494E24B}"/>
          </ac:graphicFrameMkLst>
        </pc:graphicFrameChg>
      </pc:sldChg>
      <pc:sldChg chg="addSp delSp modSp new mod setBg">
        <pc:chgData name="SALES BIOPROVIDER`" userId="5dadb71ba609a3f3" providerId="LiveId" clId="{6C97069F-3E5E-4B12-96EC-9F957B1AA742}" dt="2022-07-03T10:00:55.006" v="5498" actId="255"/>
        <pc:sldMkLst>
          <pc:docMk/>
          <pc:sldMk cId="3449612366" sldId="284"/>
        </pc:sldMkLst>
        <pc:spChg chg="mod">
          <ac:chgData name="SALES BIOPROVIDER`" userId="5dadb71ba609a3f3" providerId="LiveId" clId="{6C97069F-3E5E-4B12-96EC-9F957B1AA742}" dt="2022-07-03T10:00:55.006" v="5498" actId="255"/>
          <ac:spMkLst>
            <pc:docMk/>
            <pc:sldMk cId="3449612366" sldId="284"/>
            <ac:spMk id="3" creationId="{2373B3E1-5BC3-BDA2-D6B4-59AFFF02FAF7}"/>
          </ac:spMkLst>
        </pc:spChg>
        <pc:graphicFrameChg chg="add del mod modGraphic">
          <ac:chgData name="SALES BIOPROVIDER`" userId="5dadb71ba609a3f3" providerId="LiveId" clId="{6C97069F-3E5E-4B12-96EC-9F957B1AA742}" dt="2022-07-03T07:52:17.658" v="4079" actId="478"/>
          <ac:graphicFrameMkLst>
            <pc:docMk/>
            <pc:sldMk cId="3449612366" sldId="284"/>
            <ac:graphicFrameMk id="4" creationId="{E999E68D-A933-0650-FA30-9CCB96D2AD59}"/>
          </ac:graphicFrameMkLst>
        </pc:graphicFrameChg>
        <pc:graphicFrameChg chg="add mod modGraphic">
          <ac:chgData name="SALES BIOPROVIDER`" userId="5dadb71ba609a3f3" providerId="LiveId" clId="{6C97069F-3E5E-4B12-96EC-9F957B1AA742}" dt="2022-07-03T07:54:16.688" v="4108" actId="14100"/>
          <ac:graphicFrameMkLst>
            <pc:docMk/>
            <pc:sldMk cId="3449612366" sldId="284"/>
            <ac:graphicFrameMk id="5" creationId="{3DE23B28-F902-4410-1AA9-9517E0191556}"/>
          </ac:graphicFrameMkLst>
        </pc:graphicFrameChg>
      </pc:sldChg>
      <pc:sldChg chg="addSp delSp modSp new del mod setBg">
        <pc:chgData name="SALES BIOPROVIDER`" userId="5dadb71ba609a3f3" providerId="LiveId" clId="{6C97069F-3E5E-4B12-96EC-9F957B1AA742}" dt="2022-07-02T11:52:44.030" v="1595" actId="47"/>
        <pc:sldMkLst>
          <pc:docMk/>
          <pc:sldMk cId="1021653941" sldId="285"/>
        </pc:sldMkLst>
        <pc:spChg chg="mod">
          <ac:chgData name="SALES BIOPROVIDER`" userId="5dadb71ba609a3f3" providerId="LiveId" clId="{6C97069F-3E5E-4B12-96EC-9F957B1AA742}" dt="2022-07-02T11:11:53.030" v="1056" actId="122"/>
          <ac:spMkLst>
            <pc:docMk/>
            <pc:sldMk cId="1021653941" sldId="285"/>
            <ac:spMk id="2" creationId="{D58CA8F5-2DFE-4B7A-D266-912FAE669C37}"/>
          </ac:spMkLst>
        </pc:spChg>
        <pc:spChg chg="mod">
          <ac:chgData name="SALES BIOPROVIDER`" userId="5dadb71ba609a3f3" providerId="LiveId" clId="{6C97069F-3E5E-4B12-96EC-9F957B1AA742}" dt="2022-07-02T11:42:27.372" v="1443" actId="14100"/>
          <ac:spMkLst>
            <pc:docMk/>
            <pc:sldMk cId="1021653941" sldId="285"/>
            <ac:spMk id="3" creationId="{7C0E6863-F6DA-CC31-671F-79E94EC2FC31}"/>
          </ac:spMkLst>
        </pc:spChg>
        <pc:graphicFrameChg chg="add del mod modGraphic">
          <ac:chgData name="SALES BIOPROVIDER`" userId="5dadb71ba609a3f3" providerId="LiveId" clId="{6C97069F-3E5E-4B12-96EC-9F957B1AA742}" dt="2022-07-02T11:40:24.142" v="1438" actId="478"/>
          <ac:graphicFrameMkLst>
            <pc:docMk/>
            <pc:sldMk cId="1021653941" sldId="285"/>
            <ac:graphicFrameMk id="4" creationId="{2114AEEA-6263-39FB-FBF6-80DCB117C409}"/>
          </ac:graphicFrameMkLst>
        </pc:graphicFrameChg>
        <pc:graphicFrameChg chg="add modGraphic">
          <ac:chgData name="SALES BIOPROVIDER`" userId="5dadb71ba609a3f3" providerId="LiveId" clId="{6C97069F-3E5E-4B12-96EC-9F957B1AA742}" dt="2022-07-02T11:43:15.900" v="1446" actId="1032"/>
          <ac:graphicFrameMkLst>
            <pc:docMk/>
            <pc:sldMk cId="1021653941" sldId="285"/>
            <ac:graphicFrameMk id="7" creationId="{2122005E-97D9-1AD2-EEB6-F8D223BB454B}"/>
          </ac:graphicFrameMkLst>
        </pc:graphicFrameChg>
      </pc:sldChg>
      <pc:sldChg chg="addSp modSp new del mod setBg addCm delCm">
        <pc:chgData name="SALES BIOPROVIDER`" userId="5dadb71ba609a3f3" providerId="LiveId" clId="{6C97069F-3E5E-4B12-96EC-9F957B1AA742}" dt="2022-07-02T11:42:38.948" v="1445" actId="47"/>
        <pc:sldMkLst>
          <pc:docMk/>
          <pc:sldMk cId="1357066661" sldId="286"/>
        </pc:sldMkLst>
        <pc:graphicFrameChg chg="add mod">
          <ac:chgData name="SALES BIOPROVIDER`" userId="5dadb71ba609a3f3" providerId="LiveId" clId="{6C97069F-3E5E-4B12-96EC-9F957B1AA742}" dt="2022-07-02T11:37:21.754" v="1405" actId="14100"/>
          <ac:graphicFrameMkLst>
            <pc:docMk/>
            <pc:sldMk cId="1357066661" sldId="286"/>
            <ac:graphicFrameMk id="2" creationId="{26A2285E-5B54-9780-DAD6-AF37316B0208}"/>
          </ac:graphicFrameMkLst>
        </pc:graphicFrameChg>
      </pc:sldChg>
      <pc:sldChg chg="addSp modSp new del mod setBg">
        <pc:chgData name="SALES BIOPROVIDER`" userId="5dadb71ba609a3f3" providerId="LiveId" clId="{6C97069F-3E5E-4B12-96EC-9F957B1AA742}" dt="2022-07-02T11:53:46.917" v="1605" actId="47"/>
        <pc:sldMkLst>
          <pc:docMk/>
          <pc:sldMk cId="3022597747" sldId="287"/>
        </pc:sldMkLst>
        <pc:spChg chg="mod">
          <ac:chgData name="SALES BIOPROVIDER`" userId="5dadb71ba609a3f3" providerId="LiveId" clId="{6C97069F-3E5E-4B12-96EC-9F957B1AA742}" dt="2022-07-02T11:53:09.909" v="1596" actId="6549"/>
          <ac:spMkLst>
            <pc:docMk/>
            <pc:sldMk cId="3022597747" sldId="287"/>
            <ac:spMk id="2" creationId="{1CA25049-38D9-B70E-78BD-1C13B4A97940}"/>
          </ac:spMkLst>
        </pc:spChg>
        <pc:spChg chg="mod">
          <ac:chgData name="SALES BIOPROVIDER`" userId="5dadb71ba609a3f3" providerId="LiveId" clId="{6C97069F-3E5E-4B12-96EC-9F957B1AA742}" dt="2022-07-02T11:39:28.640" v="1433" actId="14100"/>
          <ac:spMkLst>
            <pc:docMk/>
            <pc:sldMk cId="3022597747" sldId="287"/>
            <ac:spMk id="3" creationId="{E5242936-7768-DE54-F27D-83D1C13658A6}"/>
          </ac:spMkLst>
        </pc:spChg>
        <pc:graphicFrameChg chg="add mod">
          <ac:chgData name="SALES BIOPROVIDER`" userId="5dadb71ba609a3f3" providerId="LiveId" clId="{6C97069F-3E5E-4B12-96EC-9F957B1AA742}" dt="2022-07-02T11:40:15.454" v="1437" actId="14100"/>
          <ac:graphicFrameMkLst>
            <pc:docMk/>
            <pc:sldMk cId="3022597747" sldId="287"/>
            <ac:graphicFrameMk id="4" creationId="{D549852C-D14B-45C9-8103-A9F1CF8A4A8E}"/>
          </ac:graphicFrameMkLst>
        </pc:graphicFrameChg>
      </pc:sldChg>
      <pc:sldChg chg="addSp delSp modSp new del">
        <pc:chgData name="SALES BIOPROVIDER`" userId="5dadb71ba609a3f3" providerId="LiveId" clId="{6C97069F-3E5E-4B12-96EC-9F957B1AA742}" dt="2022-07-02T11:50:38.033" v="1566" actId="47"/>
        <pc:sldMkLst>
          <pc:docMk/>
          <pc:sldMk cId="830606238" sldId="288"/>
        </pc:sldMkLst>
        <pc:spChg chg="del">
          <ac:chgData name="SALES BIOPROVIDER`" userId="5dadb71ba609a3f3" providerId="LiveId" clId="{6C97069F-3E5E-4B12-96EC-9F957B1AA742}" dt="2022-07-02T11:43:59.165" v="1448"/>
          <ac:spMkLst>
            <pc:docMk/>
            <pc:sldMk cId="830606238" sldId="288"/>
            <ac:spMk id="3" creationId="{59A0080E-2620-E750-A26E-998B4E6B671F}"/>
          </ac:spMkLst>
        </pc:spChg>
        <pc:graphicFrameChg chg="add mod">
          <ac:chgData name="SALES BIOPROVIDER`" userId="5dadb71ba609a3f3" providerId="LiveId" clId="{6C97069F-3E5E-4B12-96EC-9F957B1AA742}" dt="2022-07-02T11:43:59.165" v="1448"/>
          <ac:graphicFrameMkLst>
            <pc:docMk/>
            <pc:sldMk cId="830606238" sldId="288"/>
            <ac:graphicFrameMk id="5" creationId="{4D5CED0F-C5FB-EBB1-CA10-9AE6110D18B2}"/>
          </ac:graphicFrameMkLst>
        </pc:graphicFrameChg>
      </pc:sldChg>
      <pc:sldChg chg="addSp modSp new mod setBg">
        <pc:chgData name="SALES BIOPROVIDER`" userId="5dadb71ba609a3f3" providerId="LiveId" clId="{6C97069F-3E5E-4B12-96EC-9F957B1AA742}" dt="2022-07-03T10:07:28.015" v="5539" actId="14100"/>
        <pc:sldMkLst>
          <pc:docMk/>
          <pc:sldMk cId="872436544" sldId="289"/>
        </pc:sldMkLst>
        <pc:spChg chg="mod">
          <ac:chgData name="SALES BIOPROVIDER`" userId="5dadb71ba609a3f3" providerId="LiveId" clId="{6C97069F-3E5E-4B12-96EC-9F957B1AA742}" dt="2022-07-02T13:10:44.584" v="2122" actId="20577"/>
          <ac:spMkLst>
            <pc:docMk/>
            <pc:sldMk cId="872436544" sldId="289"/>
            <ac:spMk id="2" creationId="{CA72A1B6-6EEA-E1FB-B37A-F5E57B47CEF4}"/>
          </ac:spMkLst>
        </pc:spChg>
        <pc:spChg chg="mod">
          <ac:chgData name="SALES BIOPROVIDER`" userId="5dadb71ba609a3f3" providerId="LiveId" clId="{6C97069F-3E5E-4B12-96EC-9F957B1AA742}" dt="2022-07-03T10:06:47.958" v="5534" actId="14100"/>
          <ac:spMkLst>
            <pc:docMk/>
            <pc:sldMk cId="872436544" sldId="289"/>
            <ac:spMk id="3" creationId="{E83BFD2F-0373-2FA9-88C9-D173C647F919}"/>
          </ac:spMkLst>
        </pc:spChg>
        <pc:graphicFrameChg chg="add mod">
          <ac:chgData name="SALES BIOPROVIDER`" userId="5dadb71ba609a3f3" providerId="LiveId" clId="{6C97069F-3E5E-4B12-96EC-9F957B1AA742}" dt="2022-07-03T10:07:28.015" v="5539" actId="14100"/>
          <ac:graphicFrameMkLst>
            <pc:docMk/>
            <pc:sldMk cId="872436544" sldId="289"/>
            <ac:graphicFrameMk id="4" creationId="{E6B72540-3CEE-EDDA-8BD8-01C997FD71C0}"/>
          </ac:graphicFrameMkLst>
        </pc:graphicFrameChg>
      </pc:sldChg>
      <pc:sldChg chg="addSp modSp new mod setBg">
        <pc:chgData name="SALES BIOPROVIDER`" userId="5dadb71ba609a3f3" providerId="LiveId" clId="{6C97069F-3E5E-4B12-96EC-9F957B1AA742}" dt="2022-07-03T10:08:02.003" v="5543"/>
        <pc:sldMkLst>
          <pc:docMk/>
          <pc:sldMk cId="2420967884" sldId="290"/>
        </pc:sldMkLst>
        <pc:graphicFrameChg chg="add mod">
          <ac:chgData name="SALES BIOPROVIDER`" userId="5dadb71ba609a3f3" providerId="LiveId" clId="{6C97069F-3E5E-4B12-96EC-9F957B1AA742}" dt="2022-07-03T10:08:02.003" v="5543"/>
          <ac:graphicFrameMkLst>
            <pc:docMk/>
            <pc:sldMk cId="2420967884" sldId="290"/>
            <ac:graphicFrameMk id="2" creationId="{611545D5-2771-790B-84B1-7BC6E7BA4568}"/>
          </ac:graphicFrameMkLst>
        </pc:graphicFrameChg>
      </pc:sldChg>
      <pc:sldChg chg="new del">
        <pc:chgData name="SALES BIOPROVIDER`" userId="5dadb71ba609a3f3" providerId="LiveId" clId="{6C97069F-3E5E-4B12-96EC-9F957B1AA742}" dt="2022-07-02T12:48:36.963" v="1786" actId="47"/>
        <pc:sldMkLst>
          <pc:docMk/>
          <pc:sldMk cId="280843978" sldId="291"/>
        </pc:sldMkLst>
      </pc:sldChg>
      <pc:sldChg chg="addSp modSp new mod setBg">
        <pc:chgData name="SALES BIOPROVIDER`" userId="5dadb71ba609a3f3" providerId="LiveId" clId="{6C97069F-3E5E-4B12-96EC-9F957B1AA742}" dt="2022-07-03T09:50:27.928" v="5436" actId="207"/>
        <pc:sldMkLst>
          <pc:docMk/>
          <pc:sldMk cId="3926295191" sldId="291"/>
        </pc:sldMkLst>
        <pc:graphicFrameChg chg="add mod modGraphic">
          <ac:chgData name="SALES BIOPROVIDER`" userId="5dadb71ba609a3f3" providerId="LiveId" clId="{6C97069F-3E5E-4B12-96EC-9F957B1AA742}" dt="2022-07-03T09:50:27.928" v="5436" actId="207"/>
          <ac:graphicFrameMkLst>
            <pc:docMk/>
            <pc:sldMk cId="3926295191" sldId="291"/>
            <ac:graphicFrameMk id="2" creationId="{A589FC5F-00D9-2C90-E0F7-66A2BFC90584}"/>
          </ac:graphicFrameMkLst>
        </pc:graphicFrameChg>
      </pc:sldChg>
      <pc:sldChg chg="modSp new add del mod">
        <pc:chgData name="SALES BIOPROVIDER`" userId="5dadb71ba609a3f3" providerId="LiveId" clId="{6C97069F-3E5E-4B12-96EC-9F957B1AA742}" dt="2022-07-02T12:50:03.095" v="1805" actId="47"/>
        <pc:sldMkLst>
          <pc:docMk/>
          <pc:sldMk cId="4039495078" sldId="291"/>
        </pc:sldMkLst>
        <pc:spChg chg="mod">
          <ac:chgData name="SALES BIOPROVIDER`" userId="5dadb71ba609a3f3" providerId="LiveId" clId="{6C97069F-3E5E-4B12-96EC-9F957B1AA742}" dt="2022-07-02T12:48:57.373" v="1795" actId="20577"/>
          <ac:spMkLst>
            <pc:docMk/>
            <pc:sldMk cId="4039495078" sldId="291"/>
            <ac:spMk id="2" creationId="{4CC51371-3360-992E-BB5F-83796B84EF51}"/>
          </ac:spMkLst>
        </pc:spChg>
      </pc:sldChg>
      <pc:sldChg chg="addSp delSp modSp new del mod">
        <pc:chgData name="SALES BIOPROVIDER`" userId="5dadb71ba609a3f3" providerId="LiveId" clId="{6C97069F-3E5E-4B12-96EC-9F957B1AA742}" dt="2022-07-02T13:54:46.623" v="3037" actId="47"/>
        <pc:sldMkLst>
          <pc:docMk/>
          <pc:sldMk cId="1595671923" sldId="292"/>
        </pc:sldMkLst>
        <pc:spChg chg="mod">
          <ac:chgData name="SALES BIOPROVIDER`" userId="5dadb71ba609a3f3" providerId="LiveId" clId="{6C97069F-3E5E-4B12-96EC-9F957B1AA742}" dt="2022-07-02T13:47:09.398" v="2965" actId="14100"/>
          <ac:spMkLst>
            <pc:docMk/>
            <pc:sldMk cId="1595671923" sldId="292"/>
            <ac:spMk id="2" creationId="{68677EFF-5DDF-C9D8-B912-E18DCC7E24D7}"/>
          </ac:spMkLst>
        </pc:spChg>
        <pc:spChg chg="del">
          <ac:chgData name="SALES BIOPROVIDER`" userId="5dadb71ba609a3f3" providerId="LiveId" clId="{6C97069F-3E5E-4B12-96EC-9F957B1AA742}" dt="2022-07-02T13:43:26.964" v="2767"/>
          <ac:spMkLst>
            <pc:docMk/>
            <pc:sldMk cId="1595671923" sldId="292"/>
            <ac:spMk id="4" creationId="{7C74BFDB-E326-5FE6-29B9-A2E6C859D6B0}"/>
          </ac:spMkLst>
        </pc:spChg>
        <pc:picChg chg="add mod">
          <ac:chgData name="SALES BIOPROVIDER`" userId="5dadb71ba609a3f3" providerId="LiveId" clId="{6C97069F-3E5E-4B12-96EC-9F957B1AA742}" dt="2022-07-02T13:43:26.964" v="2767"/>
          <ac:picMkLst>
            <pc:docMk/>
            <pc:sldMk cId="1595671923" sldId="292"/>
            <ac:picMk id="7170" creationId="{A0BF1CF4-D04E-A282-17F7-AA1C7CF6068D}"/>
          </ac:picMkLst>
        </pc:picChg>
      </pc:sldChg>
      <pc:sldChg chg="new del">
        <pc:chgData name="SALES BIOPROVIDER`" userId="5dadb71ba609a3f3" providerId="LiveId" clId="{6C97069F-3E5E-4B12-96EC-9F957B1AA742}" dt="2022-07-02T13:33:05.490" v="2586" actId="47"/>
        <pc:sldMkLst>
          <pc:docMk/>
          <pc:sldMk cId="3021711028" sldId="292"/>
        </pc:sldMkLst>
      </pc:sldChg>
      <pc:sldChg chg="modSp new del mod">
        <pc:chgData name="SALES BIOPROVIDER`" userId="5dadb71ba609a3f3" providerId="LiveId" clId="{6C97069F-3E5E-4B12-96EC-9F957B1AA742}" dt="2022-07-02T13:44:29.351" v="2818" actId="47"/>
        <pc:sldMkLst>
          <pc:docMk/>
          <pc:sldMk cId="372432158" sldId="293"/>
        </pc:sldMkLst>
        <pc:spChg chg="mod">
          <ac:chgData name="SALES BIOPROVIDER`" userId="5dadb71ba609a3f3" providerId="LiveId" clId="{6C97069F-3E5E-4B12-96EC-9F957B1AA742}" dt="2022-07-02T13:44:26.127" v="2817" actId="20577"/>
          <ac:spMkLst>
            <pc:docMk/>
            <pc:sldMk cId="372432158" sldId="293"/>
            <ac:spMk id="2" creationId="{4AC8A6CA-D539-0552-BEEB-0716F4E2880C}"/>
          </ac:spMkLst>
        </pc:spChg>
      </pc:sldChg>
      <pc:sldChg chg="addSp modSp new mod setBg">
        <pc:chgData name="SALES BIOPROVIDER`" userId="5dadb71ba609a3f3" providerId="LiveId" clId="{6C97069F-3E5E-4B12-96EC-9F957B1AA742}" dt="2022-07-03T10:01:27.272" v="5504" actId="27636"/>
        <pc:sldMkLst>
          <pc:docMk/>
          <pc:sldMk cId="1683048284" sldId="293"/>
        </pc:sldMkLst>
        <pc:spChg chg="mod">
          <ac:chgData name="SALES BIOPROVIDER`" userId="5dadb71ba609a3f3" providerId="LiveId" clId="{6C97069F-3E5E-4B12-96EC-9F957B1AA742}" dt="2022-07-02T13:49:23.259" v="2994" actId="14100"/>
          <ac:spMkLst>
            <pc:docMk/>
            <pc:sldMk cId="1683048284" sldId="293"/>
            <ac:spMk id="2" creationId="{E66BCFC9-8C88-4C6C-2EF9-E3F98C8017FA}"/>
          </ac:spMkLst>
        </pc:spChg>
        <pc:spChg chg="mod">
          <ac:chgData name="SALES BIOPROVIDER`" userId="5dadb71ba609a3f3" providerId="LiveId" clId="{6C97069F-3E5E-4B12-96EC-9F957B1AA742}" dt="2022-07-03T10:01:27.272" v="5504" actId="27636"/>
          <ac:spMkLst>
            <pc:docMk/>
            <pc:sldMk cId="1683048284" sldId="293"/>
            <ac:spMk id="3" creationId="{4353FE95-17D3-B4A7-A531-F09F13DB664D}"/>
          </ac:spMkLst>
        </pc:spChg>
        <pc:graphicFrameChg chg="add mod modGraphic">
          <ac:chgData name="SALES BIOPROVIDER`" userId="5dadb71ba609a3f3" providerId="LiveId" clId="{6C97069F-3E5E-4B12-96EC-9F957B1AA742}" dt="2022-07-03T08:05:07.764" v="4126" actId="14100"/>
          <ac:graphicFrameMkLst>
            <pc:docMk/>
            <pc:sldMk cId="1683048284" sldId="293"/>
            <ac:graphicFrameMk id="4" creationId="{1CB57467-C735-98EB-DBF7-EE53A0295B35}"/>
          </ac:graphicFrameMkLst>
        </pc:graphicFrameChg>
        <pc:picChg chg="add mod">
          <ac:chgData name="SALES BIOPROVIDER`" userId="5dadb71ba609a3f3" providerId="LiveId" clId="{6C97069F-3E5E-4B12-96EC-9F957B1AA742}" dt="2022-07-02T13:49:52.696" v="2999" actId="14100"/>
          <ac:picMkLst>
            <pc:docMk/>
            <pc:sldMk cId="1683048284" sldId="293"/>
            <ac:picMk id="8194" creationId="{97924F5A-6D86-59B6-BCD6-8B9FC58263B5}"/>
          </ac:picMkLst>
        </pc:picChg>
      </pc:sldChg>
      <pc:sldChg chg="modSp new del mod">
        <pc:chgData name="SALES BIOPROVIDER`" userId="5dadb71ba609a3f3" providerId="LiveId" clId="{6C97069F-3E5E-4B12-96EC-9F957B1AA742}" dt="2022-07-02T13:47:47.444" v="2972" actId="47"/>
        <pc:sldMkLst>
          <pc:docMk/>
          <pc:sldMk cId="3237565892" sldId="293"/>
        </pc:sldMkLst>
        <pc:spChg chg="mod">
          <ac:chgData name="SALES BIOPROVIDER`" userId="5dadb71ba609a3f3" providerId="LiveId" clId="{6C97069F-3E5E-4B12-96EC-9F957B1AA742}" dt="2022-07-02T13:44:50.207" v="2825" actId="20577"/>
          <ac:spMkLst>
            <pc:docMk/>
            <pc:sldMk cId="3237565892" sldId="293"/>
            <ac:spMk id="2" creationId="{CD522E52-FF58-E161-C685-B240E08C2B67}"/>
          </ac:spMkLst>
        </pc:spChg>
      </pc:sldChg>
      <pc:sldChg chg="new add del">
        <pc:chgData name="SALES BIOPROVIDER`" userId="5dadb71ba609a3f3" providerId="LiveId" clId="{6C97069F-3E5E-4B12-96EC-9F957B1AA742}" dt="2022-07-02T13:47:45.022" v="2971" actId="47"/>
        <pc:sldMkLst>
          <pc:docMk/>
          <pc:sldMk cId="749563807" sldId="294"/>
        </pc:sldMkLst>
      </pc:sldChg>
      <pc:sldChg chg="new del">
        <pc:chgData name="SALES BIOPROVIDER`" userId="5dadb71ba609a3f3" providerId="LiveId" clId="{6C97069F-3E5E-4B12-96EC-9F957B1AA742}" dt="2022-07-02T13:47:23.567" v="2967" actId="47"/>
        <pc:sldMkLst>
          <pc:docMk/>
          <pc:sldMk cId="1102202883" sldId="294"/>
        </pc:sldMkLst>
      </pc:sldChg>
      <pc:sldChg chg="addSp modSp new mod setBg">
        <pc:chgData name="SALES BIOPROVIDER`" userId="5dadb71ba609a3f3" providerId="LiveId" clId="{6C97069F-3E5E-4B12-96EC-9F957B1AA742}" dt="2022-07-02T14:13:57.634" v="3122" actId="14100"/>
        <pc:sldMkLst>
          <pc:docMk/>
          <pc:sldMk cId="2757453167" sldId="294"/>
        </pc:sldMkLst>
        <pc:picChg chg="add mod">
          <ac:chgData name="SALES BIOPROVIDER`" userId="5dadb71ba609a3f3" providerId="LiveId" clId="{6C97069F-3E5E-4B12-96EC-9F957B1AA742}" dt="2022-07-02T14:13:57.634" v="3122" actId="14100"/>
          <ac:picMkLst>
            <pc:docMk/>
            <pc:sldMk cId="2757453167" sldId="294"/>
            <ac:picMk id="2" creationId="{07262897-AFB8-ADD6-0503-7AD8A6B47CA8}"/>
          </ac:picMkLst>
        </pc:picChg>
      </pc:sldChg>
      <pc:sldChg chg="addSp delSp modSp new mod setBg">
        <pc:chgData name="SALES BIOPROVIDER`" userId="5dadb71ba609a3f3" providerId="LiveId" clId="{6C97069F-3E5E-4B12-96EC-9F957B1AA742}" dt="2022-07-02T15:22:31.467" v="3562" actId="122"/>
        <pc:sldMkLst>
          <pc:docMk/>
          <pc:sldMk cId="1872087994" sldId="295"/>
        </pc:sldMkLst>
        <pc:spChg chg="mod">
          <ac:chgData name="SALES BIOPROVIDER`" userId="5dadb71ba609a3f3" providerId="LiveId" clId="{6C97069F-3E5E-4B12-96EC-9F957B1AA742}" dt="2022-07-02T15:22:31.467" v="3562" actId="122"/>
          <ac:spMkLst>
            <pc:docMk/>
            <pc:sldMk cId="1872087994" sldId="295"/>
            <ac:spMk id="2" creationId="{6D277D42-3ED5-995F-3B0D-46A639BEB67A}"/>
          </ac:spMkLst>
        </pc:spChg>
        <pc:spChg chg="del">
          <ac:chgData name="SALES BIOPROVIDER`" userId="5dadb71ba609a3f3" providerId="LiveId" clId="{6C97069F-3E5E-4B12-96EC-9F957B1AA742}" dt="2022-07-02T15:15:34.063" v="3520" actId="931"/>
          <ac:spMkLst>
            <pc:docMk/>
            <pc:sldMk cId="1872087994" sldId="295"/>
            <ac:spMk id="3" creationId="{B7C6A1CA-813E-B554-EBE5-EA5D195642F5}"/>
          </ac:spMkLst>
        </pc:spChg>
        <pc:spChg chg="mod">
          <ac:chgData name="SALES BIOPROVIDER`" userId="5dadb71ba609a3f3" providerId="LiveId" clId="{6C97069F-3E5E-4B12-96EC-9F957B1AA742}" dt="2022-07-02T15:22:23.633" v="3561" actId="20577"/>
          <ac:spMkLst>
            <pc:docMk/>
            <pc:sldMk cId="1872087994" sldId="295"/>
            <ac:spMk id="4" creationId="{098D38BA-DF5C-8C76-A98F-E11571B9288F}"/>
          </ac:spMkLst>
        </pc:spChg>
        <pc:spChg chg="add del mod">
          <ac:chgData name="SALES BIOPROVIDER`" userId="5dadb71ba609a3f3" providerId="LiveId" clId="{6C97069F-3E5E-4B12-96EC-9F957B1AA742}" dt="2022-07-02T15:16:43.887" v="3524" actId="478"/>
          <ac:spMkLst>
            <pc:docMk/>
            <pc:sldMk cId="1872087994" sldId="295"/>
            <ac:spMk id="9" creationId="{DB3B1C33-CF84-BB9F-01C8-75416F32A389}"/>
          </ac:spMkLst>
        </pc:spChg>
        <pc:spChg chg="add mod">
          <ac:chgData name="SALES BIOPROVIDER`" userId="5dadb71ba609a3f3" providerId="LiveId" clId="{6C97069F-3E5E-4B12-96EC-9F957B1AA742}" dt="2022-07-02T15:17:45.030" v="3534" actId="20577"/>
          <ac:spMkLst>
            <pc:docMk/>
            <pc:sldMk cId="1872087994" sldId="295"/>
            <ac:spMk id="13" creationId="{91DECB51-F691-E8EC-3184-79FAC5E331A8}"/>
          </ac:spMkLst>
        </pc:spChg>
        <pc:picChg chg="add del mod">
          <ac:chgData name="SALES BIOPROVIDER`" userId="5dadb71ba609a3f3" providerId="LiveId" clId="{6C97069F-3E5E-4B12-96EC-9F957B1AA742}" dt="2022-07-02T15:16:43.887" v="3524" actId="478"/>
          <ac:picMkLst>
            <pc:docMk/>
            <pc:sldMk cId="1872087994" sldId="295"/>
            <ac:picMk id="8" creationId="{3191EF54-EF57-271A-DD9E-A197F8B69C83}"/>
          </ac:picMkLst>
        </pc:picChg>
        <pc:picChg chg="add del mod">
          <ac:chgData name="SALES BIOPROVIDER`" userId="5dadb71ba609a3f3" providerId="LiveId" clId="{6C97069F-3E5E-4B12-96EC-9F957B1AA742}" dt="2022-07-02T15:20:11.013" v="3536" actId="478"/>
          <ac:picMkLst>
            <pc:docMk/>
            <pc:sldMk cId="1872087994" sldId="295"/>
            <ac:picMk id="11" creationId="{7B2EB234-BC65-84FD-8EA5-90D57041AA28}"/>
          </ac:picMkLst>
        </pc:picChg>
        <pc:picChg chg="add mod">
          <ac:chgData name="SALES BIOPROVIDER`" userId="5dadb71ba609a3f3" providerId="LiveId" clId="{6C97069F-3E5E-4B12-96EC-9F957B1AA742}" dt="2022-07-02T15:21:40.805" v="3559" actId="1076"/>
          <ac:picMkLst>
            <pc:docMk/>
            <pc:sldMk cId="1872087994" sldId="295"/>
            <ac:picMk id="15" creationId="{72140F18-D483-7BEC-3813-09474F01C875}"/>
          </ac:picMkLst>
        </pc:picChg>
      </pc:sldChg>
      <pc:sldChg chg="new del">
        <pc:chgData name="SALES BIOPROVIDER`" userId="5dadb71ba609a3f3" providerId="LiveId" clId="{6C97069F-3E5E-4B12-96EC-9F957B1AA742}" dt="2022-07-02T14:18:28.658" v="3124" actId="47"/>
        <pc:sldMkLst>
          <pc:docMk/>
          <pc:sldMk cId="2421003047" sldId="295"/>
        </pc:sldMkLst>
      </pc:sldChg>
      <pc:sldChg chg="addSp delSp modSp new mod setBg">
        <pc:chgData name="SALES BIOPROVIDER`" userId="5dadb71ba609a3f3" providerId="LiveId" clId="{6C97069F-3E5E-4B12-96EC-9F957B1AA742}" dt="2022-07-02T15:40:27.118" v="3785" actId="207"/>
        <pc:sldMkLst>
          <pc:docMk/>
          <pc:sldMk cId="2263273477" sldId="296"/>
        </pc:sldMkLst>
        <pc:spChg chg="add del mod topLvl">
          <ac:chgData name="SALES BIOPROVIDER`" userId="5dadb71ba609a3f3" providerId="LiveId" clId="{6C97069F-3E5E-4B12-96EC-9F957B1AA742}" dt="2022-07-02T15:27:33.698" v="3640" actId="478"/>
          <ac:spMkLst>
            <pc:docMk/>
            <pc:sldMk cId="2263273477" sldId="296"/>
            <ac:spMk id="3" creationId="{88C62FE3-6B61-733F-BA2F-6C25D262FCDD}"/>
          </ac:spMkLst>
        </pc:spChg>
        <pc:spChg chg="add mod topLvl">
          <ac:chgData name="SALES BIOPROVIDER`" userId="5dadb71ba609a3f3" providerId="LiveId" clId="{6C97069F-3E5E-4B12-96EC-9F957B1AA742}" dt="2022-07-02T15:27:38.789" v="3651" actId="20577"/>
          <ac:spMkLst>
            <pc:docMk/>
            <pc:sldMk cId="2263273477" sldId="296"/>
            <ac:spMk id="4" creationId="{A282D4EA-DF75-F358-CF69-0C6512766FDA}"/>
          </ac:spMkLst>
        </pc:spChg>
        <pc:grpChg chg="add del mod">
          <ac:chgData name="SALES BIOPROVIDER`" userId="5dadb71ba609a3f3" providerId="LiveId" clId="{6C97069F-3E5E-4B12-96EC-9F957B1AA742}" dt="2022-07-02T15:27:33.698" v="3640" actId="478"/>
          <ac:grpSpMkLst>
            <pc:docMk/>
            <pc:sldMk cId="2263273477" sldId="296"/>
            <ac:grpSpMk id="2" creationId="{826D39A6-C727-5498-084D-FF2C38576C0E}"/>
          </ac:grpSpMkLst>
        </pc:grpChg>
        <pc:graphicFrameChg chg="add mod modGraphic">
          <ac:chgData name="SALES BIOPROVIDER`" userId="5dadb71ba609a3f3" providerId="LiveId" clId="{6C97069F-3E5E-4B12-96EC-9F957B1AA742}" dt="2022-07-02T15:40:27.118" v="3785" actId="207"/>
          <ac:graphicFrameMkLst>
            <pc:docMk/>
            <pc:sldMk cId="2263273477" sldId="296"/>
            <ac:graphicFrameMk id="5" creationId="{790E5FD1-4CF1-8E35-FAE0-55A536EC045A}"/>
          </ac:graphicFrameMkLst>
        </pc:graphicFrameChg>
      </pc:sldChg>
      <pc:sldChg chg="new del">
        <pc:chgData name="SALES BIOPROVIDER`" userId="5dadb71ba609a3f3" providerId="LiveId" clId="{6C97069F-3E5E-4B12-96EC-9F957B1AA742}" dt="2022-07-03T07:40:51.266" v="3942" actId="47"/>
        <pc:sldMkLst>
          <pc:docMk/>
          <pc:sldMk cId="1978637194" sldId="297"/>
        </pc:sldMkLst>
      </pc:sldChg>
      <pc:sldChg chg="new del">
        <pc:chgData name="SALES BIOPROVIDER`" userId="5dadb71ba609a3f3" providerId="LiveId" clId="{6C97069F-3E5E-4B12-96EC-9F957B1AA742}" dt="2022-07-03T09:18:13.541" v="5022" actId="47"/>
        <pc:sldMkLst>
          <pc:docMk/>
          <pc:sldMk cId="2971126556" sldId="297"/>
        </pc:sldMkLst>
      </pc:sldChg>
      <pc:sldChg chg="modSp new del mod setBg">
        <pc:chgData name="SALES BIOPROVIDER`" userId="5dadb71ba609a3f3" providerId="LiveId" clId="{6C97069F-3E5E-4B12-96EC-9F957B1AA742}" dt="2022-07-03T09:45:39.327" v="5424" actId="47"/>
        <pc:sldMkLst>
          <pc:docMk/>
          <pc:sldMk cId="4029856015" sldId="298"/>
        </pc:sldMkLst>
        <pc:spChg chg="mod">
          <ac:chgData name="SALES BIOPROVIDER`" userId="5dadb71ba609a3f3" providerId="LiveId" clId="{6C97069F-3E5E-4B12-96EC-9F957B1AA742}" dt="2022-07-03T09:31:31.816" v="5145" actId="5793"/>
          <ac:spMkLst>
            <pc:docMk/>
            <pc:sldMk cId="4029856015" sldId="298"/>
            <ac:spMk id="2" creationId="{70142868-11F7-A11F-3556-54F7E4BDE857}"/>
          </ac:spMkLst>
        </pc:spChg>
        <pc:spChg chg="mod">
          <ac:chgData name="SALES BIOPROVIDER`" userId="5dadb71ba609a3f3" providerId="LiveId" clId="{6C97069F-3E5E-4B12-96EC-9F957B1AA742}" dt="2022-07-03T09:32:02.982" v="5178" actId="20577"/>
          <ac:spMkLst>
            <pc:docMk/>
            <pc:sldMk cId="4029856015" sldId="298"/>
            <ac:spMk id="3" creationId="{6721D27C-9072-C1AB-EBCF-6E7F386B1A9B}"/>
          </ac:spMkLst>
        </pc:spChg>
      </pc:sldChg>
      <pc:sldChg chg="addSp modSp new mod setBg">
        <pc:chgData name="SALES BIOPROVIDER`" userId="5dadb71ba609a3f3" providerId="LiveId" clId="{6C97069F-3E5E-4B12-96EC-9F957B1AA742}" dt="2022-07-03T09:59:26.621" v="5490" actId="255"/>
        <pc:sldMkLst>
          <pc:docMk/>
          <pc:sldMk cId="1101078895" sldId="299"/>
        </pc:sldMkLst>
        <pc:spChg chg="mod">
          <ac:chgData name="SALES BIOPROVIDER`" userId="5dadb71ba609a3f3" providerId="LiveId" clId="{6C97069F-3E5E-4B12-96EC-9F957B1AA742}" dt="2022-07-03T09:59:26.621" v="5490" actId="255"/>
          <ac:spMkLst>
            <pc:docMk/>
            <pc:sldMk cId="1101078895" sldId="299"/>
            <ac:spMk id="2" creationId="{22F544C4-55D1-743C-1C8A-15255ABB1853}"/>
          </ac:spMkLst>
        </pc:spChg>
        <pc:spChg chg="mod">
          <ac:chgData name="SALES BIOPROVIDER`" userId="5dadb71ba609a3f3" providerId="LiveId" clId="{6C97069F-3E5E-4B12-96EC-9F957B1AA742}" dt="2022-07-03T08:49:34.792" v="4672" actId="20577"/>
          <ac:spMkLst>
            <pc:docMk/>
            <pc:sldMk cId="1101078895" sldId="299"/>
            <ac:spMk id="3" creationId="{F427CA16-2D6B-47C4-7F51-B92B3D3133EF}"/>
          </ac:spMkLst>
        </pc:spChg>
        <pc:graphicFrameChg chg="add mod">
          <ac:chgData name="SALES BIOPROVIDER`" userId="5dadb71ba609a3f3" providerId="LiveId" clId="{6C97069F-3E5E-4B12-96EC-9F957B1AA742}" dt="2022-07-03T08:52:58.947" v="4875" actId="14100"/>
          <ac:graphicFrameMkLst>
            <pc:docMk/>
            <pc:sldMk cId="1101078895" sldId="299"/>
            <ac:graphicFrameMk id="7" creationId="{CC101F8B-493E-DBA7-CB2C-13C9D10C5FA3}"/>
          </ac:graphicFrameMkLst>
        </pc:graphicFrameChg>
        <pc:graphicFrameChg chg="add mod modGraphic">
          <ac:chgData name="SALES BIOPROVIDER`" userId="5dadb71ba609a3f3" providerId="LiveId" clId="{6C97069F-3E5E-4B12-96EC-9F957B1AA742}" dt="2022-07-03T09:07:07.466" v="4916" actId="113"/>
          <ac:graphicFrameMkLst>
            <pc:docMk/>
            <pc:sldMk cId="1101078895" sldId="299"/>
            <ac:graphicFrameMk id="8" creationId="{EB76DB9B-A211-F03B-2004-9516F7F2D542}"/>
          </ac:graphicFrameMkLst>
        </pc:graphicFrameChg>
      </pc:sldChg>
      <pc:sldChg chg="addSp modSp new del mod">
        <pc:chgData name="SALES BIOPROVIDER`" userId="5dadb71ba609a3f3" providerId="LiveId" clId="{6C97069F-3E5E-4B12-96EC-9F957B1AA742}" dt="2022-07-03T08:08:05.170" v="4144" actId="47"/>
        <pc:sldMkLst>
          <pc:docMk/>
          <pc:sldMk cId="2504170438" sldId="299"/>
        </pc:sldMkLst>
        <pc:spChg chg="mod">
          <ac:chgData name="SALES BIOPROVIDER`" userId="5dadb71ba609a3f3" providerId="LiveId" clId="{6C97069F-3E5E-4B12-96EC-9F957B1AA742}" dt="2022-07-03T08:08:00.621" v="4143" actId="14100"/>
          <ac:spMkLst>
            <pc:docMk/>
            <pc:sldMk cId="2504170438" sldId="299"/>
            <ac:spMk id="2" creationId="{4C0A339C-B3C9-65EC-712A-1F6EE28CEDA2}"/>
          </ac:spMkLst>
        </pc:spChg>
        <pc:spChg chg="mod">
          <ac:chgData name="SALES BIOPROVIDER`" userId="5dadb71ba609a3f3" providerId="LiveId" clId="{6C97069F-3E5E-4B12-96EC-9F957B1AA742}" dt="2022-07-03T08:06:37.423" v="4133" actId="27636"/>
          <ac:spMkLst>
            <pc:docMk/>
            <pc:sldMk cId="2504170438" sldId="299"/>
            <ac:spMk id="3" creationId="{CFADAB2F-B5B9-F014-8778-D840168A4CA2}"/>
          </ac:spMkLst>
        </pc:spChg>
        <pc:graphicFrameChg chg="add mod">
          <ac:chgData name="SALES BIOPROVIDER`" userId="5dadb71ba609a3f3" providerId="LiveId" clId="{6C97069F-3E5E-4B12-96EC-9F957B1AA742}" dt="2022-07-03T08:07:33.186" v="4140" actId="14100"/>
          <ac:graphicFrameMkLst>
            <pc:docMk/>
            <pc:sldMk cId="2504170438" sldId="299"/>
            <ac:graphicFrameMk id="4" creationId="{0ABBC42A-0523-5997-7D5B-D028A3844303}"/>
          </ac:graphicFrameMkLst>
        </pc:graphicFrameChg>
        <pc:graphicFrameChg chg="add mod">
          <ac:chgData name="SALES BIOPROVIDER`" userId="5dadb71ba609a3f3" providerId="LiveId" clId="{6C97069F-3E5E-4B12-96EC-9F957B1AA742}" dt="2022-07-03T08:07:35.281" v="4141" actId="14100"/>
          <ac:graphicFrameMkLst>
            <pc:docMk/>
            <pc:sldMk cId="2504170438" sldId="299"/>
            <ac:graphicFrameMk id="5" creationId="{A4CEC021-1BDA-75B9-190B-75FAA3540E72}"/>
          </ac:graphicFrameMkLst>
        </pc:graphicFrameChg>
      </pc:sldChg>
      <pc:sldChg chg="addSp delSp modSp new mod setBg">
        <pc:chgData name="SALES BIOPROVIDER`" userId="5dadb71ba609a3f3" providerId="LiveId" clId="{6C97069F-3E5E-4B12-96EC-9F957B1AA742}" dt="2022-07-03T09:54:48.248" v="5464" actId="14100"/>
        <pc:sldMkLst>
          <pc:docMk/>
          <pc:sldMk cId="3932613969" sldId="300"/>
        </pc:sldMkLst>
        <pc:spChg chg="mod">
          <ac:chgData name="SALES BIOPROVIDER`" userId="5dadb71ba609a3f3" providerId="LiveId" clId="{6C97069F-3E5E-4B12-96EC-9F957B1AA742}" dt="2022-07-03T09:39:02.756" v="5423" actId="20577"/>
          <ac:spMkLst>
            <pc:docMk/>
            <pc:sldMk cId="3932613969" sldId="300"/>
            <ac:spMk id="2" creationId="{F32EDCF1-DFDA-1725-4842-1BC7A0CCF8FE}"/>
          </ac:spMkLst>
        </pc:spChg>
        <pc:spChg chg="mod">
          <ac:chgData name="SALES BIOPROVIDER`" userId="5dadb71ba609a3f3" providerId="LiveId" clId="{6C97069F-3E5E-4B12-96EC-9F957B1AA742}" dt="2022-07-03T09:36:18.468" v="5381" actId="122"/>
          <ac:spMkLst>
            <pc:docMk/>
            <pc:sldMk cId="3932613969" sldId="300"/>
            <ac:spMk id="3" creationId="{94439E00-A1AD-9D68-B803-FED91C873F37}"/>
          </ac:spMkLst>
        </pc:spChg>
        <pc:spChg chg="mod">
          <ac:chgData name="SALES BIOPROVIDER`" userId="5dadb71ba609a3f3" providerId="LiveId" clId="{6C97069F-3E5E-4B12-96EC-9F957B1AA742}" dt="2022-07-03T09:54:14.186" v="5458" actId="5793"/>
          <ac:spMkLst>
            <pc:docMk/>
            <pc:sldMk cId="3932613969" sldId="300"/>
            <ac:spMk id="4" creationId="{9F2D402C-2658-8BA8-E892-42776DAD2637}"/>
          </ac:spMkLst>
        </pc:spChg>
        <pc:spChg chg="mod">
          <ac:chgData name="SALES BIOPROVIDER`" userId="5dadb71ba609a3f3" providerId="LiveId" clId="{6C97069F-3E5E-4B12-96EC-9F957B1AA742}" dt="2022-07-03T09:38:33.117" v="5416" actId="1076"/>
          <ac:spMkLst>
            <pc:docMk/>
            <pc:sldMk cId="3932613969" sldId="300"/>
            <ac:spMk id="5" creationId="{FE41DC9F-35E7-2C91-A5D3-993484459B46}"/>
          </ac:spMkLst>
        </pc:spChg>
        <pc:spChg chg="mod">
          <ac:chgData name="SALES BIOPROVIDER`" userId="5dadb71ba609a3f3" providerId="LiveId" clId="{6C97069F-3E5E-4B12-96EC-9F957B1AA742}" dt="2022-07-03T09:54:25.069" v="5459" actId="12"/>
          <ac:spMkLst>
            <pc:docMk/>
            <pc:sldMk cId="3932613969" sldId="300"/>
            <ac:spMk id="6" creationId="{F06BE7EB-83A0-959C-A98E-97359C562AD3}"/>
          </ac:spMkLst>
        </pc:spChg>
        <pc:spChg chg="add mod">
          <ac:chgData name="SALES BIOPROVIDER`" userId="5dadb71ba609a3f3" providerId="LiveId" clId="{6C97069F-3E5E-4B12-96EC-9F957B1AA742}" dt="2022-07-03T09:54:35.228" v="5460" actId="14100"/>
          <ac:spMkLst>
            <pc:docMk/>
            <pc:sldMk cId="3932613969" sldId="300"/>
            <ac:spMk id="9" creationId="{21B37D9B-74B9-2076-50E9-20EDC552E4AB}"/>
          </ac:spMkLst>
        </pc:spChg>
        <pc:spChg chg="add del">
          <ac:chgData name="SALES BIOPROVIDER`" userId="5dadb71ba609a3f3" providerId="LiveId" clId="{6C97069F-3E5E-4B12-96EC-9F957B1AA742}" dt="2022-07-03T09:38:28.413" v="5414" actId="478"/>
          <ac:spMkLst>
            <pc:docMk/>
            <pc:sldMk cId="3932613969" sldId="300"/>
            <ac:spMk id="10" creationId="{340E3344-02F9-3E60-45D9-4685A26E8115}"/>
          </ac:spMkLst>
        </pc:spChg>
        <pc:spChg chg="add mod">
          <ac:chgData name="SALES BIOPROVIDER`" userId="5dadb71ba609a3f3" providerId="LiveId" clId="{6C97069F-3E5E-4B12-96EC-9F957B1AA742}" dt="2022-07-03T09:54:48.248" v="5464" actId="14100"/>
          <ac:spMkLst>
            <pc:docMk/>
            <pc:sldMk cId="3932613969" sldId="300"/>
            <ac:spMk id="11" creationId="{F00615C9-DD32-EE15-9269-23C82B91928B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Έτος Σπουδών</c:v>
                </c:pt>
              </c:strCache>
            </c:strRef>
          </c:tx>
          <c:spPr>
            <a:gradFill>
              <a:gsLst>
                <a:gs pos="0">
                  <a:schemeClr val="accent2"/>
                </a:gs>
                <a:gs pos="100000">
                  <a:schemeClr val="accent2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Φύλλο1!$A$2:$A$6</c:f>
              <c:strCache>
                <c:ptCount val="5"/>
                <c:pt idx="0">
                  <c:v>1ο έτος</c:v>
                </c:pt>
                <c:pt idx="1">
                  <c:v>2ο έτος</c:v>
                </c:pt>
                <c:pt idx="2">
                  <c:v>3ο έτος </c:v>
                </c:pt>
                <c:pt idx="3">
                  <c:v>4ο έτος </c:v>
                </c:pt>
                <c:pt idx="4">
                  <c:v>5ο έτος (Επί πτυχίο)</c:v>
                </c:pt>
              </c:strCache>
            </c:strRef>
          </c:cat>
          <c:val>
            <c:numRef>
              <c:f>Φύλλο1!$B$2:$B$6</c:f>
              <c:numCache>
                <c:formatCode>General</c:formatCode>
                <c:ptCount val="5"/>
                <c:pt idx="0">
                  <c:v>19.5</c:v>
                </c:pt>
                <c:pt idx="1">
                  <c:v>27.1</c:v>
                </c:pt>
                <c:pt idx="2">
                  <c:v>19.5</c:v>
                </c:pt>
                <c:pt idx="3">
                  <c:v>14.3</c:v>
                </c:pt>
                <c:pt idx="4">
                  <c:v>18.3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2D-4A82-9528-461B2F09FCF4}"/>
            </c:ext>
          </c:extLst>
        </c:ser>
        <c:ser>
          <c:idx val="1"/>
          <c:order val="1"/>
          <c:tx>
            <c:strRef>
              <c:f>Φύλλο1!$C$1</c:f>
              <c:strCache>
                <c:ptCount val="1"/>
                <c:pt idx="0">
                  <c:v>Σειρά 2</c:v>
                </c:pt>
              </c:strCache>
            </c:strRef>
          </c:tx>
          <c:spPr>
            <a:gradFill>
              <a:gsLst>
                <a:gs pos="0">
                  <a:schemeClr val="accent4"/>
                </a:gs>
                <a:gs pos="100000">
                  <a:schemeClr val="accent4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Φύλλο1!$A$2:$A$6</c:f>
              <c:strCache>
                <c:ptCount val="5"/>
                <c:pt idx="0">
                  <c:v>1ο έτος</c:v>
                </c:pt>
                <c:pt idx="1">
                  <c:v>2ο έτος</c:v>
                </c:pt>
                <c:pt idx="2">
                  <c:v>3ο έτος </c:v>
                </c:pt>
                <c:pt idx="3">
                  <c:v>4ο έτος </c:v>
                </c:pt>
                <c:pt idx="4">
                  <c:v>5ο έτος (Επί πτυχίο)</c:v>
                </c:pt>
              </c:strCache>
            </c:strRef>
          </c:cat>
          <c:val>
            <c:numRef>
              <c:f>Φύλλο1!$C$2:$C$6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92D-4A82-9528-461B2F09FCF4}"/>
            </c:ext>
          </c:extLst>
        </c:ser>
        <c:ser>
          <c:idx val="2"/>
          <c:order val="2"/>
          <c:tx>
            <c:strRef>
              <c:f>Φύλλο1!$D$1</c:f>
              <c:strCache>
                <c:ptCount val="1"/>
                <c:pt idx="0">
                  <c:v>Σειρά 3</c:v>
                </c:pt>
              </c:strCache>
            </c:strRef>
          </c:tx>
          <c:spPr>
            <a:gradFill>
              <a:gsLst>
                <a:gs pos="0">
                  <a:schemeClr val="accent6"/>
                </a:gs>
                <a:gs pos="100000">
                  <a:schemeClr val="accent6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Φύλλο1!$A$2:$A$6</c:f>
              <c:strCache>
                <c:ptCount val="5"/>
                <c:pt idx="0">
                  <c:v>1ο έτος</c:v>
                </c:pt>
                <c:pt idx="1">
                  <c:v>2ο έτος</c:v>
                </c:pt>
                <c:pt idx="2">
                  <c:v>3ο έτος </c:v>
                </c:pt>
                <c:pt idx="3">
                  <c:v>4ο έτος </c:v>
                </c:pt>
                <c:pt idx="4">
                  <c:v>5ο έτος (Επί πτυχίο)</c:v>
                </c:pt>
              </c:strCache>
            </c:strRef>
          </c:cat>
          <c:val>
            <c:numRef>
              <c:f>Φύλλο1!$D$2:$D$6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92D-4A82-9528-461B2F09FCF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210083840"/>
        <c:axId val="210085376"/>
      </c:barChart>
      <c:catAx>
        <c:axId val="210083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l-GR"/>
          </a:p>
        </c:txPr>
        <c:crossAx val="210085376"/>
        <c:crosses val="autoZero"/>
        <c:auto val="1"/>
        <c:lblAlgn val="ctr"/>
        <c:lblOffset val="100"/>
        <c:noMultiLvlLbl val="0"/>
      </c:catAx>
      <c:valAx>
        <c:axId val="2100853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0083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Φύλλο1!$B$1</c:f>
              <c:strCache>
                <c:ptCount val="1"/>
                <c:pt idx="0">
                  <c:v>Πωλήσεις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2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B8D-4992-93A9-0952EBF4F034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4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4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chemeClr val="bg1">
                    <a:alpha val="46000"/>
                  </a:scheme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F2B-4219-9275-74234FBACD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Φύλλο1!$A$2:$A$3</c:f>
              <c:strCache>
                <c:ptCount val="2"/>
                <c:pt idx="0">
                  <c:v>ΝΑΙ</c:v>
                </c:pt>
                <c:pt idx="1">
                  <c:v>ΌΧΙ</c:v>
                </c:pt>
              </c:strCache>
            </c:strRef>
          </c:cat>
          <c:val>
            <c:numRef>
              <c:f>Φύλλο1!$B$2:$B$3</c:f>
              <c:numCache>
                <c:formatCode>General</c:formatCode>
                <c:ptCount val="2"/>
                <c:pt idx="0">
                  <c:v>51.1</c:v>
                </c:pt>
                <c:pt idx="1">
                  <c:v>48.9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F2B-4219-9275-74234FBACD5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accent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Φύλλο1!$B$1</c:f>
              <c:strCache>
                <c:ptCount val="1"/>
                <c:pt idx="0">
                  <c:v>Στήλη1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1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9D2-4989-A621-4DC7C35342A6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2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9D2-4989-A621-4DC7C35342A6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3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9D2-4989-A621-4DC7C35342A6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4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9D2-4989-A621-4DC7C35342A6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5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A9D2-4989-A621-4DC7C35342A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numRef>
              <c:f>Φύλλο1!$A$2:$A$6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Φύλλο1!$B$2:$B$6</c:f>
              <c:numCache>
                <c:formatCode>General</c:formatCode>
                <c:ptCount val="5"/>
                <c:pt idx="0">
                  <c:v>48.1</c:v>
                </c:pt>
                <c:pt idx="1">
                  <c:v>27.8</c:v>
                </c:pt>
                <c:pt idx="2">
                  <c:v>14.3</c:v>
                </c:pt>
                <c:pt idx="3">
                  <c:v>6.8</c:v>
                </c:pt>
                <c:pt idx="4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B26-4ADB-82AA-D620402CA667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accent1">
            <a:lumMod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spPr/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74A8DC-5890-473F-85E0-E92B1CAD727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02F83609-467B-4D36-AF2A-A4A2D50039B1}">
      <dgm:prSet phldrT="[Κείμενο]" custT="1"/>
      <dgm:spPr/>
      <dgm:t>
        <a:bodyPr/>
        <a:lstStyle/>
        <a:p>
          <a:r>
            <a:rPr lang="el-GR" sz="1800" b="1" dirty="0"/>
            <a:t>Συναισθηματική εξάντληση</a:t>
          </a:r>
        </a:p>
      </dgm:t>
    </dgm:pt>
    <dgm:pt modelId="{88F47200-B966-43BF-A342-1B69481CDE6E}" type="parTrans" cxnId="{714AA1DA-D759-4571-B6D1-0DFBD504F083}">
      <dgm:prSet/>
      <dgm:spPr/>
      <dgm:t>
        <a:bodyPr/>
        <a:lstStyle/>
        <a:p>
          <a:endParaRPr lang="el-GR"/>
        </a:p>
      </dgm:t>
    </dgm:pt>
    <dgm:pt modelId="{3C3710DC-5006-4A31-97AC-24A7AA9BA994}" type="sibTrans" cxnId="{714AA1DA-D759-4571-B6D1-0DFBD504F083}">
      <dgm:prSet/>
      <dgm:spPr/>
      <dgm:t>
        <a:bodyPr/>
        <a:lstStyle/>
        <a:p>
          <a:endParaRPr lang="el-GR"/>
        </a:p>
      </dgm:t>
    </dgm:pt>
    <dgm:pt modelId="{6A840F06-EACD-4043-8730-7003C8E2A55A}">
      <dgm:prSet phldrT="[Κείμενο]" custT="1"/>
      <dgm:spPr/>
      <dgm:t>
        <a:bodyPr/>
        <a:lstStyle/>
        <a:p>
          <a:r>
            <a:rPr lang="el-GR" sz="1800" b="1" dirty="0"/>
            <a:t>Χαμηλή επίδοση</a:t>
          </a:r>
        </a:p>
      </dgm:t>
    </dgm:pt>
    <dgm:pt modelId="{B38FA87E-CA0B-4CA9-BF44-3E92B6B9BAFC}" type="parTrans" cxnId="{8F227D5E-BC43-4C5A-8C58-0915A294FCFC}">
      <dgm:prSet/>
      <dgm:spPr/>
      <dgm:t>
        <a:bodyPr/>
        <a:lstStyle/>
        <a:p>
          <a:endParaRPr lang="el-GR"/>
        </a:p>
      </dgm:t>
    </dgm:pt>
    <dgm:pt modelId="{150BF9D9-AE0F-417B-817E-139C0173BE52}" type="sibTrans" cxnId="{8F227D5E-BC43-4C5A-8C58-0915A294FCFC}">
      <dgm:prSet/>
      <dgm:spPr/>
      <dgm:t>
        <a:bodyPr/>
        <a:lstStyle/>
        <a:p>
          <a:endParaRPr lang="el-GR"/>
        </a:p>
      </dgm:t>
    </dgm:pt>
    <dgm:pt modelId="{3BB324FE-6768-4CD5-9EDC-A462FA4B4B5E}">
      <dgm:prSet phldrT="[Κείμενο]" custT="1"/>
      <dgm:spPr/>
      <dgm:t>
        <a:bodyPr/>
        <a:lstStyle/>
        <a:p>
          <a:r>
            <a:rPr lang="el-GR" sz="1800" b="1" dirty="0"/>
            <a:t>Ικανοποίηση</a:t>
          </a:r>
        </a:p>
      </dgm:t>
    </dgm:pt>
    <dgm:pt modelId="{171C94FE-34EB-473B-8241-C06A97504D44}" type="parTrans" cxnId="{CA1D2984-5109-4949-BCEC-87BBE37588F5}">
      <dgm:prSet/>
      <dgm:spPr/>
      <dgm:t>
        <a:bodyPr/>
        <a:lstStyle/>
        <a:p>
          <a:endParaRPr lang="el-GR"/>
        </a:p>
      </dgm:t>
    </dgm:pt>
    <dgm:pt modelId="{C8878887-DD8C-49C5-AD4D-CA35404E89C5}" type="sibTrans" cxnId="{CA1D2984-5109-4949-BCEC-87BBE37588F5}">
      <dgm:prSet/>
      <dgm:spPr/>
      <dgm:t>
        <a:bodyPr/>
        <a:lstStyle/>
        <a:p>
          <a:endParaRPr lang="el-GR"/>
        </a:p>
      </dgm:t>
    </dgm:pt>
    <dgm:pt modelId="{7BE5AF81-828A-4B4F-9F89-B11F922E329D}">
      <dgm:prSet phldrT="[Κείμενο]" custT="1"/>
      <dgm:spPr/>
      <dgm:t>
        <a:bodyPr/>
        <a:lstStyle/>
        <a:p>
          <a:r>
            <a:rPr lang="el-GR" sz="1800" b="1" dirty="0"/>
            <a:t>Δέσμευση</a:t>
          </a:r>
          <a:r>
            <a:rPr lang="el-GR" sz="1500" dirty="0"/>
            <a:t> </a:t>
          </a:r>
        </a:p>
      </dgm:t>
    </dgm:pt>
    <dgm:pt modelId="{47551A2E-8FDF-499E-BC05-318E8A51FB35}" type="parTrans" cxnId="{71CE62FD-C4E0-46EA-AD30-01DAC0DDFF81}">
      <dgm:prSet/>
      <dgm:spPr/>
      <dgm:t>
        <a:bodyPr/>
        <a:lstStyle/>
        <a:p>
          <a:endParaRPr lang="el-GR"/>
        </a:p>
      </dgm:t>
    </dgm:pt>
    <dgm:pt modelId="{9AB41BF1-CCCA-4852-8625-A85C4173B3A7}" type="sibTrans" cxnId="{71CE62FD-C4E0-46EA-AD30-01DAC0DDFF81}">
      <dgm:prSet/>
      <dgm:spPr/>
      <dgm:t>
        <a:bodyPr/>
        <a:lstStyle/>
        <a:p>
          <a:endParaRPr lang="el-GR"/>
        </a:p>
      </dgm:t>
    </dgm:pt>
    <dgm:pt modelId="{9220178D-89C3-48E0-BE0E-27139173D759}">
      <dgm:prSet phldrT="[Κείμενο]" custT="1"/>
      <dgm:spPr/>
      <dgm:t>
        <a:bodyPr/>
        <a:lstStyle/>
        <a:p>
          <a:r>
            <a:rPr lang="el-GR" sz="1800" b="1" dirty="0"/>
            <a:t>Κοινωνική ενσωμάτωση</a:t>
          </a:r>
        </a:p>
      </dgm:t>
    </dgm:pt>
    <dgm:pt modelId="{457CCBD8-6998-4326-92F5-B4251FF70426}" type="parTrans" cxnId="{710BF9B9-9D9C-4971-A734-1AE647D4D29B}">
      <dgm:prSet/>
      <dgm:spPr/>
      <dgm:t>
        <a:bodyPr/>
        <a:lstStyle/>
        <a:p>
          <a:endParaRPr lang="el-GR"/>
        </a:p>
      </dgm:t>
    </dgm:pt>
    <dgm:pt modelId="{A4F18D95-EC89-4415-A289-554A40585EF8}" type="sibTrans" cxnId="{710BF9B9-9D9C-4971-A734-1AE647D4D29B}">
      <dgm:prSet/>
      <dgm:spPr/>
      <dgm:t>
        <a:bodyPr/>
        <a:lstStyle/>
        <a:p>
          <a:endParaRPr lang="el-GR"/>
        </a:p>
      </dgm:t>
    </dgm:pt>
    <dgm:pt modelId="{C72B0E6C-6B26-4F32-934C-BF7A47FC2A72}" type="pres">
      <dgm:prSet presAssocID="{F274A8DC-5890-473F-85E0-E92B1CAD727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9874EDF8-D111-43B8-8B92-7B89F5DC2A25}" type="pres">
      <dgm:prSet presAssocID="{02F83609-467B-4D36-AF2A-A4A2D50039B1}" presName="node" presStyleLbl="node1" presStyleIdx="0" presStyleCnt="5" custScaleX="109956" custRadScaleRad="99490" custRadScaleInc="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095CC77-A8C2-4EA1-8065-F35606970CAD}" type="pres">
      <dgm:prSet presAssocID="{02F83609-467B-4D36-AF2A-A4A2D50039B1}" presName="spNode" presStyleCnt="0"/>
      <dgm:spPr/>
    </dgm:pt>
    <dgm:pt modelId="{9B0A6B94-27C6-4458-8240-86448AFAF3A8}" type="pres">
      <dgm:prSet presAssocID="{3C3710DC-5006-4A31-97AC-24A7AA9BA994}" presName="sibTrans" presStyleLbl="sibTrans1D1" presStyleIdx="0" presStyleCnt="5"/>
      <dgm:spPr/>
      <dgm:t>
        <a:bodyPr/>
        <a:lstStyle/>
        <a:p>
          <a:endParaRPr lang="el-GR"/>
        </a:p>
      </dgm:t>
    </dgm:pt>
    <dgm:pt modelId="{A416635D-EEBF-49D7-B906-9435FE87C64A}" type="pres">
      <dgm:prSet presAssocID="{6A840F06-EACD-4043-8730-7003C8E2A55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492D0E1-DB95-4C89-A3FD-1E80CE47F020}" type="pres">
      <dgm:prSet presAssocID="{6A840F06-EACD-4043-8730-7003C8E2A55A}" presName="spNode" presStyleCnt="0"/>
      <dgm:spPr/>
    </dgm:pt>
    <dgm:pt modelId="{7BF94FB9-30DF-400F-BF12-D6BF8B0423E8}" type="pres">
      <dgm:prSet presAssocID="{150BF9D9-AE0F-417B-817E-139C0173BE52}" presName="sibTrans" presStyleLbl="sibTrans1D1" presStyleIdx="1" presStyleCnt="5"/>
      <dgm:spPr/>
      <dgm:t>
        <a:bodyPr/>
        <a:lstStyle/>
        <a:p>
          <a:endParaRPr lang="el-GR"/>
        </a:p>
      </dgm:t>
    </dgm:pt>
    <dgm:pt modelId="{2CB7FF2A-790C-457F-B265-12F12DDA3ADD}" type="pres">
      <dgm:prSet presAssocID="{3BB324FE-6768-4CD5-9EDC-A462FA4B4B5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0D8EE64-E5C1-487B-9FD2-19E80BB53571}" type="pres">
      <dgm:prSet presAssocID="{3BB324FE-6768-4CD5-9EDC-A462FA4B4B5E}" presName="spNode" presStyleCnt="0"/>
      <dgm:spPr/>
    </dgm:pt>
    <dgm:pt modelId="{4FDCA77B-459C-44D2-99BA-9049E00DDE9F}" type="pres">
      <dgm:prSet presAssocID="{C8878887-DD8C-49C5-AD4D-CA35404E89C5}" presName="sibTrans" presStyleLbl="sibTrans1D1" presStyleIdx="2" presStyleCnt="5"/>
      <dgm:spPr/>
      <dgm:t>
        <a:bodyPr/>
        <a:lstStyle/>
        <a:p>
          <a:endParaRPr lang="el-GR"/>
        </a:p>
      </dgm:t>
    </dgm:pt>
    <dgm:pt modelId="{A2EA27AD-71BA-4EB1-BD4B-6E15F1DFF4AD}" type="pres">
      <dgm:prSet presAssocID="{7BE5AF81-828A-4B4F-9F89-B11F922E329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22288CA-6C1A-40D2-BD4E-F5F593BF3F54}" type="pres">
      <dgm:prSet presAssocID="{7BE5AF81-828A-4B4F-9F89-B11F922E329D}" presName="spNode" presStyleCnt="0"/>
      <dgm:spPr/>
    </dgm:pt>
    <dgm:pt modelId="{6A89D88A-3B4D-48DC-9E90-C3ED4BC12916}" type="pres">
      <dgm:prSet presAssocID="{9AB41BF1-CCCA-4852-8625-A85C4173B3A7}" presName="sibTrans" presStyleLbl="sibTrans1D1" presStyleIdx="3" presStyleCnt="5"/>
      <dgm:spPr/>
      <dgm:t>
        <a:bodyPr/>
        <a:lstStyle/>
        <a:p>
          <a:endParaRPr lang="el-GR"/>
        </a:p>
      </dgm:t>
    </dgm:pt>
    <dgm:pt modelId="{95A204F0-D24D-495E-BDFC-6DAFF52DE8AD}" type="pres">
      <dgm:prSet presAssocID="{9220178D-89C3-48E0-BE0E-27139173D75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46443D9-A020-4B0C-9AD7-907612D1FA21}" type="pres">
      <dgm:prSet presAssocID="{9220178D-89C3-48E0-BE0E-27139173D759}" presName="spNode" presStyleCnt="0"/>
      <dgm:spPr/>
    </dgm:pt>
    <dgm:pt modelId="{B6075B3E-015F-4668-9A11-7FAFB2636D1B}" type="pres">
      <dgm:prSet presAssocID="{A4F18D95-EC89-4415-A289-554A40585EF8}" presName="sibTrans" presStyleLbl="sibTrans1D1" presStyleIdx="4" presStyleCnt="5"/>
      <dgm:spPr/>
      <dgm:t>
        <a:bodyPr/>
        <a:lstStyle/>
        <a:p>
          <a:endParaRPr lang="el-GR"/>
        </a:p>
      </dgm:t>
    </dgm:pt>
  </dgm:ptLst>
  <dgm:cxnLst>
    <dgm:cxn modelId="{1163FFA6-56CB-41C5-8486-FB4772F13B9F}" type="presOf" srcId="{9220178D-89C3-48E0-BE0E-27139173D759}" destId="{95A204F0-D24D-495E-BDFC-6DAFF52DE8AD}" srcOrd="0" destOrd="0" presId="urn:microsoft.com/office/officeart/2005/8/layout/cycle5"/>
    <dgm:cxn modelId="{E92F38F8-D847-4D41-9994-64C5AAB7D2C8}" type="presOf" srcId="{C8878887-DD8C-49C5-AD4D-CA35404E89C5}" destId="{4FDCA77B-459C-44D2-99BA-9049E00DDE9F}" srcOrd="0" destOrd="0" presId="urn:microsoft.com/office/officeart/2005/8/layout/cycle5"/>
    <dgm:cxn modelId="{9190ADA4-D150-425E-9AC5-57ECBD4915BA}" type="presOf" srcId="{150BF9D9-AE0F-417B-817E-139C0173BE52}" destId="{7BF94FB9-30DF-400F-BF12-D6BF8B0423E8}" srcOrd="0" destOrd="0" presId="urn:microsoft.com/office/officeart/2005/8/layout/cycle5"/>
    <dgm:cxn modelId="{CA1D2984-5109-4949-BCEC-87BBE37588F5}" srcId="{F274A8DC-5890-473F-85E0-E92B1CAD7270}" destId="{3BB324FE-6768-4CD5-9EDC-A462FA4B4B5E}" srcOrd="2" destOrd="0" parTransId="{171C94FE-34EB-473B-8241-C06A97504D44}" sibTransId="{C8878887-DD8C-49C5-AD4D-CA35404E89C5}"/>
    <dgm:cxn modelId="{48AE0220-C320-42E4-81DA-1DAC8EBCDBE9}" type="presOf" srcId="{3BB324FE-6768-4CD5-9EDC-A462FA4B4B5E}" destId="{2CB7FF2A-790C-457F-B265-12F12DDA3ADD}" srcOrd="0" destOrd="0" presId="urn:microsoft.com/office/officeart/2005/8/layout/cycle5"/>
    <dgm:cxn modelId="{714AA1DA-D759-4571-B6D1-0DFBD504F083}" srcId="{F274A8DC-5890-473F-85E0-E92B1CAD7270}" destId="{02F83609-467B-4D36-AF2A-A4A2D50039B1}" srcOrd="0" destOrd="0" parTransId="{88F47200-B966-43BF-A342-1B69481CDE6E}" sibTransId="{3C3710DC-5006-4A31-97AC-24A7AA9BA994}"/>
    <dgm:cxn modelId="{B54A3448-649C-4AD9-9554-C7C111872FB5}" type="presOf" srcId="{F274A8DC-5890-473F-85E0-E92B1CAD7270}" destId="{C72B0E6C-6B26-4F32-934C-BF7A47FC2A72}" srcOrd="0" destOrd="0" presId="urn:microsoft.com/office/officeart/2005/8/layout/cycle5"/>
    <dgm:cxn modelId="{71CE62FD-C4E0-46EA-AD30-01DAC0DDFF81}" srcId="{F274A8DC-5890-473F-85E0-E92B1CAD7270}" destId="{7BE5AF81-828A-4B4F-9F89-B11F922E329D}" srcOrd="3" destOrd="0" parTransId="{47551A2E-8FDF-499E-BC05-318E8A51FB35}" sibTransId="{9AB41BF1-CCCA-4852-8625-A85C4173B3A7}"/>
    <dgm:cxn modelId="{40F8E6D8-5ADC-4873-A899-743749104F15}" type="presOf" srcId="{7BE5AF81-828A-4B4F-9F89-B11F922E329D}" destId="{A2EA27AD-71BA-4EB1-BD4B-6E15F1DFF4AD}" srcOrd="0" destOrd="0" presId="urn:microsoft.com/office/officeart/2005/8/layout/cycle5"/>
    <dgm:cxn modelId="{6AB88CCB-F66F-485A-BCD4-C7FC50C479C3}" type="presOf" srcId="{9AB41BF1-CCCA-4852-8625-A85C4173B3A7}" destId="{6A89D88A-3B4D-48DC-9E90-C3ED4BC12916}" srcOrd="0" destOrd="0" presId="urn:microsoft.com/office/officeart/2005/8/layout/cycle5"/>
    <dgm:cxn modelId="{5A01BEB3-F573-4793-880F-A63FFE682862}" type="presOf" srcId="{6A840F06-EACD-4043-8730-7003C8E2A55A}" destId="{A416635D-EEBF-49D7-B906-9435FE87C64A}" srcOrd="0" destOrd="0" presId="urn:microsoft.com/office/officeart/2005/8/layout/cycle5"/>
    <dgm:cxn modelId="{710BF9B9-9D9C-4971-A734-1AE647D4D29B}" srcId="{F274A8DC-5890-473F-85E0-E92B1CAD7270}" destId="{9220178D-89C3-48E0-BE0E-27139173D759}" srcOrd="4" destOrd="0" parTransId="{457CCBD8-6998-4326-92F5-B4251FF70426}" sibTransId="{A4F18D95-EC89-4415-A289-554A40585EF8}"/>
    <dgm:cxn modelId="{40AE6202-2EBA-4B12-ABEE-15D9BE749C0F}" type="presOf" srcId="{3C3710DC-5006-4A31-97AC-24A7AA9BA994}" destId="{9B0A6B94-27C6-4458-8240-86448AFAF3A8}" srcOrd="0" destOrd="0" presId="urn:microsoft.com/office/officeart/2005/8/layout/cycle5"/>
    <dgm:cxn modelId="{8C801B89-DF6B-4313-ABE1-2A8439AB7FA8}" type="presOf" srcId="{02F83609-467B-4D36-AF2A-A4A2D50039B1}" destId="{9874EDF8-D111-43B8-8B92-7B89F5DC2A25}" srcOrd="0" destOrd="0" presId="urn:microsoft.com/office/officeart/2005/8/layout/cycle5"/>
    <dgm:cxn modelId="{436927BE-3ABE-4CD2-9DA8-B5DCE9B18AB5}" type="presOf" srcId="{A4F18D95-EC89-4415-A289-554A40585EF8}" destId="{B6075B3E-015F-4668-9A11-7FAFB2636D1B}" srcOrd="0" destOrd="0" presId="urn:microsoft.com/office/officeart/2005/8/layout/cycle5"/>
    <dgm:cxn modelId="{8F227D5E-BC43-4C5A-8C58-0915A294FCFC}" srcId="{F274A8DC-5890-473F-85E0-E92B1CAD7270}" destId="{6A840F06-EACD-4043-8730-7003C8E2A55A}" srcOrd="1" destOrd="0" parTransId="{B38FA87E-CA0B-4CA9-BF44-3E92B6B9BAFC}" sibTransId="{150BF9D9-AE0F-417B-817E-139C0173BE52}"/>
    <dgm:cxn modelId="{5FFA5AF0-C513-46EF-BE7F-989F3F65A053}" type="presParOf" srcId="{C72B0E6C-6B26-4F32-934C-BF7A47FC2A72}" destId="{9874EDF8-D111-43B8-8B92-7B89F5DC2A25}" srcOrd="0" destOrd="0" presId="urn:microsoft.com/office/officeart/2005/8/layout/cycle5"/>
    <dgm:cxn modelId="{077120C3-BA1B-44E9-943D-1D022B668ABD}" type="presParOf" srcId="{C72B0E6C-6B26-4F32-934C-BF7A47FC2A72}" destId="{5095CC77-A8C2-4EA1-8065-F35606970CAD}" srcOrd="1" destOrd="0" presId="urn:microsoft.com/office/officeart/2005/8/layout/cycle5"/>
    <dgm:cxn modelId="{7F195C33-DE98-423A-9DF4-78B02EDB2E46}" type="presParOf" srcId="{C72B0E6C-6B26-4F32-934C-BF7A47FC2A72}" destId="{9B0A6B94-27C6-4458-8240-86448AFAF3A8}" srcOrd="2" destOrd="0" presId="urn:microsoft.com/office/officeart/2005/8/layout/cycle5"/>
    <dgm:cxn modelId="{3C3BEF73-E7E2-4A6F-9FDA-04D34A262775}" type="presParOf" srcId="{C72B0E6C-6B26-4F32-934C-BF7A47FC2A72}" destId="{A416635D-EEBF-49D7-B906-9435FE87C64A}" srcOrd="3" destOrd="0" presId="urn:microsoft.com/office/officeart/2005/8/layout/cycle5"/>
    <dgm:cxn modelId="{C48F08A2-B48B-449A-B023-09C0DD100241}" type="presParOf" srcId="{C72B0E6C-6B26-4F32-934C-BF7A47FC2A72}" destId="{7492D0E1-DB95-4C89-A3FD-1E80CE47F020}" srcOrd="4" destOrd="0" presId="urn:microsoft.com/office/officeart/2005/8/layout/cycle5"/>
    <dgm:cxn modelId="{DC362E63-00B1-45E4-B91E-AADB58289746}" type="presParOf" srcId="{C72B0E6C-6B26-4F32-934C-BF7A47FC2A72}" destId="{7BF94FB9-30DF-400F-BF12-D6BF8B0423E8}" srcOrd="5" destOrd="0" presId="urn:microsoft.com/office/officeart/2005/8/layout/cycle5"/>
    <dgm:cxn modelId="{695E2E8C-85B2-46EC-8920-332EABB377FF}" type="presParOf" srcId="{C72B0E6C-6B26-4F32-934C-BF7A47FC2A72}" destId="{2CB7FF2A-790C-457F-B265-12F12DDA3ADD}" srcOrd="6" destOrd="0" presId="urn:microsoft.com/office/officeart/2005/8/layout/cycle5"/>
    <dgm:cxn modelId="{A93CB51F-DC88-4D14-B093-16D992B493D4}" type="presParOf" srcId="{C72B0E6C-6B26-4F32-934C-BF7A47FC2A72}" destId="{50D8EE64-E5C1-487B-9FD2-19E80BB53571}" srcOrd="7" destOrd="0" presId="urn:microsoft.com/office/officeart/2005/8/layout/cycle5"/>
    <dgm:cxn modelId="{0CC4A860-E057-44B3-8DE1-FF17D13F157D}" type="presParOf" srcId="{C72B0E6C-6B26-4F32-934C-BF7A47FC2A72}" destId="{4FDCA77B-459C-44D2-99BA-9049E00DDE9F}" srcOrd="8" destOrd="0" presId="urn:microsoft.com/office/officeart/2005/8/layout/cycle5"/>
    <dgm:cxn modelId="{C52754E3-17A4-44EF-9932-01AF142D7020}" type="presParOf" srcId="{C72B0E6C-6B26-4F32-934C-BF7A47FC2A72}" destId="{A2EA27AD-71BA-4EB1-BD4B-6E15F1DFF4AD}" srcOrd="9" destOrd="0" presId="urn:microsoft.com/office/officeart/2005/8/layout/cycle5"/>
    <dgm:cxn modelId="{AB53F1D8-8C05-44AD-9B7E-4C575BF0278E}" type="presParOf" srcId="{C72B0E6C-6B26-4F32-934C-BF7A47FC2A72}" destId="{C22288CA-6C1A-40D2-BD4E-F5F593BF3F54}" srcOrd="10" destOrd="0" presId="urn:microsoft.com/office/officeart/2005/8/layout/cycle5"/>
    <dgm:cxn modelId="{0C1D4A14-F19A-408A-B32F-A3097B8FBB7D}" type="presParOf" srcId="{C72B0E6C-6B26-4F32-934C-BF7A47FC2A72}" destId="{6A89D88A-3B4D-48DC-9E90-C3ED4BC12916}" srcOrd="11" destOrd="0" presId="urn:microsoft.com/office/officeart/2005/8/layout/cycle5"/>
    <dgm:cxn modelId="{FDFBB873-6C6B-42AE-8C8B-BAF1513D89FA}" type="presParOf" srcId="{C72B0E6C-6B26-4F32-934C-BF7A47FC2A72}" destId="{95A204F0-D24D-495E-BDFC-6DAFF52DE8AD}" srcOrd="12" destOrd="0" presId="urn:microsoft.com/office/officeart/2005/8/layout/cycle5"/>
    <dgm:cxn modelId="{334F0E78-DAD0-4A15-9546-B14D2D57BB1D}" type="presParOf" srcId="{C72B0E6C-6B26-4F32-934C-BF7A47FC2A72}" destId="{346443D9-A020-4B0C-9AD7-907612D1FA21}" srcOrd="13" destOrd="0" presId="urn:microsoft.com/office/officeart/2005/8/layout/cycle5"/>
    <dgm:cxn modelId="{C9C024EA-F6ED-436F-80A3-DB7AB5ADDCFE}" type="presParOf" srcId="{C72B0E6C-6B26-4F32-934C-BF7A47FC2A72}" destId="{B6075B3E-015F-4668-9A11-7FAFB2636D1B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3AC65D-EB84-43AA-91D9-EC707C886AE6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7BF3D380-24B8-4C0F-B5EA-DF519D5C8FDE}">
      <dgm:prSet phldrT="[Κείμενο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l-GR" dirty="0"/>
            <a:t>Προσωπικές</a:t>
          </a:r>
        </a:p>
      </dgm:t>
    </dgm:pt>
    <dgm:pt modelId="{771A9B69-80DD-44F5-B74F-CFB12CB95694}" type="parTrans" cxnId="{EA16A2BC-ED4D-4AB1-AB15-CB97DE58532D}">
      <dgm:prSet/>
      <dgm:spPr/>
      <dgm:t>
        <a:bodyPr/>
        <a:lstStyle/>
        <a:p>
          <a:endParaRPr lang="el-GR"/>
        </a:p>
      </dgm:t>
    </dgm:pt>
    <dgm:pt modelId="{EFC5E62A-20E6-497B-A642-3B3219527946}" type="sibTrans" cxnId="{EA16A2BC-ED4D-4AB1-AB15-CB97DE58532D}">
      <dgm:prSet/>
      <dgm:spPr/>
      <dgm:t>
        <a:bodyPr/>
        <a:lstStyle/>
        <a:p>
          <a:endParaRPr lang="el-GR"/>
        </a:p>
      </dgm:t>
    </dgm:pt>
    <dgm:pt modelId="{AACB8E32-5E1C-4D3B-B58A-7F3252820358}">
      <dgm:prSet phldrT="[Κείμενο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l-GR" dirty="0"/>
            <a:t>Κοινωνικές </a:t>
          </a:r>
        </a:p>
      </dgm:t>
    </dgm:pt>
    <dgm:pt modelId="{07B4E6E3-854C-493A-AE39-9144E2B1C337}" type="parTrans" cxnId="{4FD1E9EF-4F8F-4C81-AEA2-BFE31FB4BA4D}">
      <dgm:prSet/>
      <dgm:spPr/>
      <dgm:t>
        <a:bodyPr/>
        <a:lstStyle/>
        <a:p>
          <a:endParaRPr lang="el-GR"/>
        </a:p>
      </dgm:t>
    </dgm:pt>
    <dgm:pt modelId="{56A98FAA-D8FF-40DD-8014-A4F813344D22}" type="sibTrans" cxnId="{4FD1E9EF-4F8F-4C81-AEA2-BFE31FB4BA4D}">
      <dgm:prSet/>
      <dgm:spPr/>
      <dgm:t>
        <a:bodyPr/>
        <a:lstStyle/>
        <a:p>
          <a:endParaRPr lang="el-GR"/>
        </a:p>
      </dgm:t>
    </dgm:pt>
    <dgm:pt modelId="{5223077A-B6D7-4922-9827-A9729D1E8BE8}">
      <dgm:prSet phldrT="[Κείμενο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l-GR" dirty="0"/>
            <a:t>Ιδρυματικές</a:t>
          </a:r>
        </a:p>
      </dgm:t>
    </dgm:pt>
    <dgm:pt modelId="{A2DB5C1E-7371-423C-9AB6-3820521391AC}" type="parTrans" cxnId="{7A4CAB14-00C7-4FA6-BF71-BB21F7FBF181}">
      <dgm:prSet/>
      <dgm:spPr/>
      <dgm:t>
        <a:bodyPr/>
        <a:lstStyle/>
        <a:p>
          <a:endParaRPr lang="el-GR"/>
        </a:p>
      </dgm:t>
    </dgm:pt>
    <dgm:pt modelId="{A726B94E-910C-40C5-8B72-23DEC6DA0040}" type="sibTrans" cxnId="{7A4CAB14-00C7-4FA6-BF71-BB21F7FBF181}">
      <dgm:prSet/>
      <dgm:spPr/>
      <dgm:t>
        <a:bodyPr/>
        <a:lstStyle/>
        <a:p>
          <a:endParaRPr lang="el-GR"/>
        </a:p>
      </dgm:t>
    </dgm:pt>
    <dgm:pt modelId="{ABC69E52-CBB1-4633-8EFF-3EDD0455C85F}">
      <dgm:prSet phldrT="[Κείμενο]" custT="1"/>
      <dgm:spPr>
        <a:solidFill>
          <a:srgbClr val="C00000"/>
        </a:solidFill>
        <a:ln>
          <a:gradFill>
            <a:gsLst>
              <a:gs pos="45000">
                <a:srgbClr val="D954CF"/>
              </a:gs>
              <a:gs pos="35000">
                <a:srgbClr val="BD63D7"/>
              </a:gs>
              <a:gs pos="0">
                <a:schemeClr val="accent2">
                  <a:lumMod val="60000"/>
                  <a:lumOff val="4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a:ln>
      </dgm:spPr>
      <dgm:t>
        <a:bodyPr/>
        <a:lstStyle/>
        <a:p>
          <a:r>
            <a:rPr lang="el-GR" sz="2800" b="0" dirty="0"/>
            <a:t>Επιπτώσεις εγκατάλειψης σπουδών</a:t>
          </a:r>
        </a:p>
      </dgm:t>
    </dgm:pt>
    <dgm:pt modelId="{8DC1F717-BA49-46E5-96F6-68765EAAC169}" type="sibTrans" cxnId="{BFF6D86E-1A18-482D-9D60-F4AF1AC14FF9}">
      <dgm:prSet/>
      <dgm:spPr/>
      <dgm:t>
        <a:bodyPr/>
        <a:lstStyle/>
        <a:p>
          <a:endParaRPr lang="el-GR"/>
        </a:p>
      </dgm:t>
    </dgm:pt>
    <dgm:pt modelId="{F9A42CD6-6F43-44D2-8769-62FF7F2304E7}" type="parTrans" cxnId="{BFF6D86E-1A18-482D-9D60-F4AF1AC14FF9}">
      <dgm:prSet/>
      <dgm:spPr/>
      <dgm:t>
        <a:bodyPr/>
        <a:lstStyle/>
        <a:p>
          <a:endParaRPr lang="el-GR"/>
        </a:p>
      </dgm:t>
    </dgm:pt>
    <dgm:pt modelId="{B3B8C367-D83C-4C86-B78A-2146C1B9382A}" type="pres">
      <dgm:prSet presAssocID="{763AC65D-EB84-43AA-91D9-EC707C886AE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l-GR"/>
        </a:p>
      </dgm:t>
    </dgm:pt>
    <dgm:pt modelId="{B8DE6EE3-A504-4032-A69F-77AC81AD0F01}" type="pres">
      <dgm:prSet presAssocID="{ABC69E52-CBB1-4633-8EFF-3EDD0455C85F}" presName="singleCycle" presStyleCnt="0"/>
      <dgm:spPr/>
    </dgm:pt>
    <dgm:pt modelId="{271C32BD-BD30-480B-BF33-CD25A5624541}" type="pres">
      <dgm:prSet presAssocID="{ABC69E52-CBB1-4633-8EFF-3EDD0455C85F}" presName="singleCenter" presStyleLbl="node1" presStyleIdx="0" presStyleCnt="4" custScaleX="176704" custScaleY="91615" custLinFactNeighborX="-501" custLinFactNeighborY="-6514">
        <dgm:presLayoutVars>
          <dgm:chMax val="7"/>
          <dgm:chPref val="7"/>
        </dgm:presLayoutVars>
      </dgm:prSet>
      <dgm:spPr/>
      <dgm:t>
        <a:bodyPr/>
        <a:lstStyle/>
        <a:p>
          <a:endParaRPr lang="el-GR"/>
        </a:p>
      </dgm:t>
    </dgm:pt>
    <dgm:pt modelId="{2EAC82AA-847B-4CFE-BC54-141F85BB5C2B}" type="pres">
      <dgm:prSet presAssocID="{771A9B69-80DD-44F5-B74F-CFB12CB95694}" presName="Name56" presStyleLbl="parChTrans1D2" presStyleIdx="0" presStyleCnt="3"/>
      <dgm:spPr/>
      <dgm:t>
        <a:bodyPr/>
        <a:lstStyle/>
        <a:p>
          <a:endParaRPr lang="el-GR"/>
        </a:p>
      </dgm:t>
    </dgm:pt>
    <dgm:pt modelId="{603B9B7D-9296-4E51-8E3D-575D334BA430}" type="pres">
      <dgm:prSet presAssocID="{7BF3D380-24B8-4C0F-B5EA-DF519D5C8FDE}" presName="text0" presStyleLbl="node1" presStyleIdx="1" presStyleCnt="4" custScaleX="293628" custScaleY="6804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74C8815-E926-4734-BABF-5478B3747725}" type="pres">
      <dgm:prSet presAssocID="{07B4E6E3-854C-493A-AE39-9144E2B1C337}" presName="Name56" presStyleLbl="parChTrans1D2" presStyleIdx="1" presStyleCnt="3"/>
      <dgm:spPr/>
      <dgm:t>
        <a:bodyPr/>
        <a:lstStyle/>
        <a:p>
          <a:endParaRPr lang="el-GR"/>
        </a:p>
      </dgm:t>
    </dgm:pt>
    <dgm:pt modelId="{30E0C610-3A32-43AE-9AD9-E894803E1268}" type="pres">
      <dgm:prSet presAssocID="{AACB8E32-5E1C-4D3B-B58A-7F3252820358}" presName="text0" presStyleLbl="node1" presStyleIdx="2" presStyleCnt="4" custScaleX="230119" custScaleY="6141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9840BC4-1F31-411C-B8A6-1D83853A9E18}" type="pres">
      <dgm:prSet presAssocID="{A2DB5C1E-7371-423C-9AB6-3820521391AC}" presName="Name56" presStyleLbl="parChTrans1D2" presStyleIdx="2" presStyleCnt="3"/>
      <dgm:spPr/>
      <dgm:t>
        <a:bodyPr/>
        <a:lstStyle/>
        <a:p>
          <a:endParaRPr lang="el-GR"/>
        </a:p>
      </dgm:t>
    </dgm:pt>
    <dgm:pt modelId="{B64EBF67-3216-4E06-8D6F-930042621F12}" type="pres">
      <dgm:prSet presAssocID="{5223077A-B6D7-4922-9827-A9729D1E8BE8}" presName="text0" presStyleLbl="node1" presStyleIdx="3" presStyleCnt="4" custScaleX="225970" custScaleY="6559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FB3494F7-5B04-4063-926D-1C02DBDF2EA0}" type="presOf" srcId="{771A9B69-80DD-44F5-B74F-CFB12CB95694}" destId="{2EAC82AA-847B-4CFE-BC54-141F85BB5C2B}" srcOrd="0" destOrd="0" presId="urn:microsoft.com/office/officeart/2008/layout/RadialCluster"/>
    <dgm:cxn modelId="{2BD68610-CDE8-4C39-AF10-AB5C30E9070D}" type="presOf" srcId="{AACB8E32-5E1C-4D3B-B58A-7F3252820358}" destId="{30E0C610-3A32-43AE-9AD9-E894803E1268}" srcOrd="0" destOrd="0" presId="urn:microsoft.com/office/officeart/2008/layout/RadialCluster"/>
    <dgm:cxn modelId="{FC335029-05AD-4643-A195-34DB15512308}" type="presOf" srcId="{A2DB5C1E-7371-423C-9AB6-3820521391AC}" destId="{19840BC4-1F31-411C-B8A6-1D83853A9E18}" srcOrd="0" destOrd="0" presId="urn:microsoft.com/office/officeart/2008/layout/RadialCluster"/>
    <dgm:cxn modelId="{EA16A2BC-ED4D-4AB1-AB15-CB97DE58532D}" srcId="{ABC69E52-CBB1-4633-8EFF-3EDD0455C85F}" destId="{7BF3D380-24B8-4C0F-B5EA-DF519D5C8FDE}" srcOrd="0" destOrd="0" parTransId="{771A9B69-80DD-44F5-B74F-CFB12CB95694}" sibTransId="{EFC5E62A-20E6-497B-A642-3B3219527946}"/>
    <dgm:cxn modelId="{4FD1E9EF-4F8F-4C81-AEA2-BFE31FB4BA4D}" srcId="{ABC69E52-CBB1-4633-8EFF-3EDD0455C85F}" destId="{AACB8E32-5E1C-4D3B-B58A-7F3252820358}" srcOrd="1" destOrd="0" parTransId="{07B4E6E3-854C-493A-AE39-9144E2B1C337}" sibTransId="{56A98FAA-D8FF-40DD-8014-A4F813344D22}"/>
    <dgm:cxn modelId="{241FF4C8-1D80-4970-81E9-EB01CC645E5D}" type="presOf" srcId="{ABC69E52-CBB1-4633-8EFF-3EDD0455C85F}" destId="{271C32BD-BD30-480B-BF33-CD25A5624541}" srcOrd="0" destOrd="0" presId="urn:microsoft.com/office/officeart/2008/layout/RadialCluster"/>
    <dgm:cxn modelId="{E929A19D-AC60-40EB-99C4-2E8C1C0BD9F6}" type="presOf" srcId="{5223077A-B6D7-4922-9827-A9729D1E8BE8}" destId="{B64EBF67-3216-4E06-8D6F-930042621F12}" srcOrd="0" destOrd="0" presId="urn:microsoft.com/office/officeart/2008/layout/RadialCluster"/>
    <dgm:cxn modelId="{203C779A-7B6F-4FE3-9D6B-A7DA15691053}" type="presOf" srcId="{7BF3D380-24B8-4C0F-B5EA-DF519D5C8FDE}" destId="{603B9B7D-9296-4E51-8E3D-575D334BA430}" srcOrd="0" destOrd="0" presId="urn:microsoft.com/office/officeart/2008/layout/RadialCluster"/>
    <dgm:cxn modelId="{04FBE9D7-1B29-47CF-AEE1-22ABC9701CFD}" type="presOf" srcId="{07B4E6E3-854C-493A-AE39-9144E2B1C337}" destId="{E74C8815-E926-4734-BABF-5478B3747725}" srcOrd="0" destOrd="0" presId="urn:microsoft.com/office/officeart/2008/layout/RadialCluster"/>
    <dgm:cxn modelId="{BFF6D86E-1A18-482D-9D60-F4AF1AC14FF9}" srcId="{763AC65D-EB84-43AA-91D9-EC707C886AE6}" destId="{ABC69E52-CBB1-4633-8EFF-3EDD0455C85F}" srcOrd="0" destOrd="0" parTransId="{F9A42CD6-6F43-44D2-8769-62FF7F2304E7}" sibTransId="{8DC1F717-BA49-46E5-96F6-68765EAAC169}"/>
    <dgm:cxn modelId="{3BEC0505-770F-43DD-A8C9-2B4BD5898085}" type="presOf" srcId="{763AC65D-EB84-43AA-91D9-EC707C886AE6}" destId="{B3B8C367-D83C-4C86-B78A-2146C1B9382A}" srcOrd="0" destOrd="0" presId="urn:microsoft.com/office/officeart/2008/layout/RadialCluster"/>
    <dgm:cxn modelId="{7A4CAB14-00C7-4FA6-BF71-BB21F7FBF181}" srcId="{ABC69E52-CBB1-4633-8EFF-3EDD0455C85F}" destId="{5223077A-B6D7-4922-9827-A9729D1E8BE8}" srcOrd="2" destOrd="0" parTransId="{A2DB5C1E-7371-423C-9AB6-3820521391AC}" sibTransId="{A726B94E-910C-40C5-8B72-23DEC6DA0040}"/>
    <dgm:cxn modelId="{21945E5D-08DF-4FBC-85C4-D32FD925E1A0}" type="presParOf" srcId="{B3B8C367-D83C-4C86-B78A-2146C1B9382A}" destId="{B8DE6EE3-A504-4032-A69F-77AC81AD0F01}" srcOrd="0" destOrd="0" presId="urn:microsoft.com/office/officeart/2008/layout/RadialCluster"/>
    <dgm:cxn modelId="{E768F53A-7B16-421A-949B-38967AAD0CF5}" type="presParOf" srcId="{B8DE6EE3-A504-4032-A69F-77AC81AD0F01}" destId="{271C32BD-BD30-480B-BF33-CD25A5624541}" srcOrd="0" destOrd="0" presId="urn:microsoft.com/office/officeart/2008/layout/RadialCluster"/>
    <dgm:cxn modelId="{A7E63059-EA86-4A2F-8AFC-C1416B318240}" type="presParOf" srcId="{B8DE6EE3-A504-4032-A69F-77AC81AD0F01}" destId="{2EAC82AA-847B-4CFE-BC54-141F85BB5C2B}" srcOrd="1" destOrd="0" presId="urn:microsoft.com/office/officeart/2008/layout/RadialCluster"/>
    <dgm:cxn modelId="{D748F57C-CB95-4E6A-9164-E2A172D62F8A}" type="presParOf" srcId="{B8DE6EE3-A504-4032-A69F-77AC81AD0F01}" destId="{603B9B7D-9296-4E51-8E3D-575D334BA430}" srcOrd="2" destOrd="0" presId="urn:microsoft.com/office/officeart/2008/layout/RadialCluster"/>
    <dgm:cxn modelId="{F788F724-BB5E-4C97-BF75-18FAFD91AEE3}" type="presParOf" srcId="{B8DE6EE3-A504-4032-A69F-77AC81AD0F01}" destId="{E74C8815-E926-4734-BABF-5478B3747725}" srcOrd="3" destOrd="0" presId="urn:microsoft.com/office/officeart/2008/layout/RadialCluster"/>
    <dgm:cxn modelId="{EE3E2BFF-0CDD-44F8-BAA0-312848DC6D4F}" type="presParOf" srcId="{B8DE6EE3-A504-4032-A69F-77AC81AD0F01}" destId="{30E0C610-3A32-43AE-9AD9-E894803E1268}" srcOrd="4" destOrd="0" presId="urn:microsoft.com/office/officeart/2008/layout/RadialCluster"/>
    <dgm:cxn modelId="{E1EE0D00-95DB-4EB4-A5DC-13227C171199}" type="presParOf" srcId="{B8DE6EE3-A504-4032-A69F-77AC81AD0F01}" destId="{19840BC4-1F31-411C-B8A6-1D83853A9E18}" srcOrd="5" destOrd="0" presId="urn:microsoft.com/office/officeart/2008/layout/RadialCluster"/>
    <dgm:cxn modelId="{CF7E3C4F-C5AF-467E-9310-2F5EBDE96EB7}" type="presParOf" srcId="{B8DE6EE3-A504-4032-A69F-77AC81AD0F01}" destId="{B64EBF67-3216-4E06-8D6F-930042621F12}" srcOrd="6" destOrd="0" presId="urn:microsoft.com/office/officeart/2008/layout/RadialCluster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90B9F9-3B15-45EB-8594-A549F61BBC71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4F23774F-8594-4165-AB1F-ED7E3BEDD92F}">
      <dgm:prSet phldrT="[Κείμενο]" custT="1"/>
      <dgm:spPr>
        <a:gradFill rotWithShape="0">
          <a:gsLst>
            <a:gs pos="100000">
              <a:srgbClr val="FFFF00"/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</dgm:spPr>
      <dgm:t>
        <a:bodyPr/>
        <a:lstStyle/>
        <a:p>
          <a:r>
            <a:rPr lang="el-GR" sz="1600" b="1" dirty="0" err="1">
              <a:solidFill>
                <a:srgbClr val="002060"/>
              </a:solidFill>
            </a:rPr>
            <a:t>Αποπροσωπο</a:t>
          </a:r>
          <a:r>
            <a:rPr lang="el-GR" sz="1600" b="1" dirty="0">
              <a:solidFill>
                <a:srgbClr val="002060"/>
              </a:solidFill>
            </a:rPr>
            <a:t>-ποίηση ή κυνισμός</a:t>
          </a:r>
        </a:p>
      </dgm:t>
    </dgm:pt>
    <dgm:pt modelId="{E208D8FF-6849-45A5-AA9D-C7709E1449EF}" type="parTrans" cxnId="{5156707B-C416-4F20-ABB7-4A3C72CCE6F3}">
      <dgm:prSet/>
      <dgm:spPr/>
      <dgm:t>
        <a:bodyPr/>
        <a:lstStyle/>
        <a:p>
          <a:endParaRPr lang="el-GR"/>
        </a:p>
      </dgm:t>
    </dgm:pt>
    <dgm:pt modelId="{3C1521F6-B8B9-4B43-B17C-921F6FAF435D}" type="sibTrans" cxnId="{5156707B-C416-4F20-ABB7-4A3C72CCE6F3}">
      <dgm:prSet/>
      <dgm:spPr/>
      <dgm:t>
        <a:bodyPr/>
        <a:lstStyle/>
        <a:p>
          <a:endParaRPr lang="el-GR"/>
        </a:p>
      </dgm:t>
    </dgm:pt>
    <dgm:pt modelId="{68561074-1FD9-486F-AF3C-7DC37EB8CA91}">
      <dgm:prSet phldrT="[Κείμενο]" custT="1"/>
      <dgm:spPr>
        <a:gradFill rotWithShape="0">
          <a:gsLst>
            <a:gs pos="100000">
              <a:schemeClr val="accent2">
                <a:lumMod val="40000"/>
                <a:lumOff val="6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</dgm:spPr>
      <dgm:t>
        <a:bodyPr/>
        <a:lstStyle/>
        <a:p>
          <a:r>
            <a:rPr lang="el-GR" sz="1600" b="1" dirty="0">
              <a:solidFill>
                <a:srgbClr val="002060"/>
              </a:solidFill>
            </a:rPr>
            <a:t>Συναισθηματική εξάντληση</a:t>
          </a:r>
        </a:p>
      </dgm:t>
    </dgm:pt>
    <dgm:pt modelId="{331C14F5-257E-49C1-9D95-6D95D797C9CB}" type="parTrans" cxnId="{F35CFAE6-C51D-4AB8-9CC0-1B3CCBFC415C}">
      <dgm:prSet/>
      <dgm:spPr/>
      <dgm:t>
        <a:bodyPr/>
        <a:lstStyle/>
        <a:p>
          <a:endParaRPr lang="el-GR"/>
        </a:p>
      </dgm:t>
    </dgm:pt>
    <dgm:pt modelId="{F1BF334B-1B46-41C6-8F69-BF8E6B43C895}" type="sibTrans" cxnId="{F35CFAE6-C51D-4AB8-9CC0-1B3CCBFC415C}">
      <dgm:prSet/>
      <dgm:spPr/>
      <dgm:t>
        <a:bodyPr/>
        <a:lstStyle/>
        <a:p>
          <a:endParaRPr lang="el-GR"/>
        </a:p>
      </dgm:t>
    </dgm:pt>
    <dgm:pt modelId="{3430636D-75F3-4196-BDD8-95B68EA9842F}">
      <dgm:prSet phldrT="[Κείμενο]"/>
      <dgm:spPr/>
      <dgm:t>
        <a:bodyPr/>
        <a:lstStyle/>
        <a:p>
          <a:r>
            <a:rPr lang="el-GR" b="1" i="0" dirty="0"/>
            <a:t>Μειωμένη προσωπική επίτευξη</a:t>
          </a:r>
          <a:endParaRPr lang="el-GR" b="1" dirty="0"/>
        </a:p>
      </dgm:t>
    </dgm:pt>
    <dgm:pt modelId="{F06ED8AC-1BB6-4183-A798-DD807973811D}" type="parTrans" cxnId="{B7508F28-93FD-4A2D-9F31-A586B087654D}">
      <dgm:prSet/>
      <dgm:spPr/>
      <dgm:t>
        <a:bodyPr/>
        <a:lstStyle/>
        <a:p>
          <a:endParaRPr lang="el-GR"/>
        </a:p>
      </dgm:t>
    </dgm:pt>
    <dgm:pt modelId="{37CDCA78-E18B-4411-B018-E3B4D00AFAA7}" type="sibTrans" cxnId="{B7508F28-93FD-4A2D-9F31-A586B087654D}">
      <dgm:prSet/>
      <dgm:spPr/>
      <dgm:t>
        <a:bodyPr/>
        <a:lstStyle/>
        <a:p>
          <a:endParaRPr lang="el-GR"/>
        </a:p>
      </dgm:t>
    </dgm:pt>
    <dgm:pt modelId="{18CFA616-ED38-4992-8AAC-D83E5F2C616B}">
      <dgm:prSet phldrT="[Κείμενο]" custT="1"/>
      <dgm:spPr/>
      <dgm:t>
        <a:bodyPr/>
        <a:lstStyle/>
        <a:p>
          <a:r>
            <a:rPr lang="el-GR" sz="2800" b="1" dirty="0">
              <a:solidFill>
                <a:srgbClr val="002060"/>
              </a:solidFill>
            </a:rPr>
            <a:t>Χαρακτηριστικά </a:t>
          </a:r>
        </a:p>
        <a:p>
          <a:r>
            <a:rPr lang="el-GR" sz="2800" b="1" dirty="0">
              <a:solidFill>
                <a:srgbClr val="002060"/>
              </a:solidFill>
            </a:rPr>
            <a:t>Ακαδημαϊκής εξουθένωσης</a:t>
          </a:r>
        </a:p>
      </dgm:t>
    </dgm:pt>
    <dgm:pt modelId="{532590C6-B61C-40FE-867A-E13BFA570A1C}" type="parTrans" cxnId="{1E546E20-78B0-4507-AF0E-D05AC44BD960}">
      <dgm:prSet/>
      <dgm:spPr/>
      <dgm:t>
        <a:bodyPr/>
        <a:lstStyle/>
        <a:p>
          <a:endParaRPr lang="el-GR"/>
        </a:p>
      </dgm:t>
    </dgm:pt>
    <dgm:pt modelId="{7F6AB4ED-B430-4F85-8F4D-A19BAB7193B5}" type="sibTrans" cxnId="{1E546E20-78B0-4507-AF0E-D05AC44BD960}">
      <dgm:prSet/>
      <dgm:spPr/>
      <dgm:t>
        <a:bodyPr/>
        <a:lstStyle/>
        <a:p>
          <a:endParaRPr lang="el-GR"/>
        </a:p>
      </dgm:t>
    </dgm:pt>
    <dgm:pt modelId="{CE69055E-AAC0-4367-8042-57AC4440EE43}">
      <dgm:prSet/>
      <dgm:spPr/>
      <dgm:t>
        <a:bodyPr/>
        <a:lstStyle/>
        <a:p>
          <a:endParaRPr lang="el-GR"/>
        </a:p>
      </dgm:t>
    </dgm:pt>
    <dgm:pt modelId="{701732C9-31C5-4A06-91A6-A42B936B7078}" type="parTrans" cxnId="{E719DBC2-C38A-4D60-B28F-D730AAFD0FB3}">
      <dgm:prSet/>
      <dgm:spPr/>
      <dgm:t>
        <a:bodyPr/>
        <a:lstStyle/>
        <a:p>
          <a:endParaRPr lang="el-GR"/>
        </a:p>
      </dgm:t>
    </dgm:pt>
    <dgm:pt modelId="{31383CB3-B4E8-4E6E-AEA4-21E4C637CF0E}" type="sibTrans" cxnId="{E719DBC2-C38A-4D60-B28F-D730AAFD0FB3}">
      <dgm:prSet/>
      <dgm:spPr/>
      <dgm:t>
        <a:bodyPr/>
        <a:lstStyle/>
        <a:p>
          <a:endParaRPr lang="el-GR"/>
        </a:p>
      </dgm:t>
    </dgm:pt>
    <dgm:pt modelId="{0AE2F986-0AA2-444D-8A69-F4E021287B18}" type="pres">
      <dgm:prSet presAssocID="{E190B9F9-3B15-45EB-8594-A549F61BBC71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446AD787-7090-41FE-A537-63DC27F801B7}" type="pres">
      <dgm:prSet presAssocID="{E190B9F9-3B15-45EB-8594-A549F61BBC71}" presName="ellipse" presStyleLbl="trBgShp" presStyleIdx="0" presStyleCnt="1"/>
      <dgm:spPr/>
    </dgm:pt>
    <dgm:pt modelId="{FD1D10C6-22CE-4B3E-8CF2-B6CB416145DA}" type="pres">
      <dgm:prSet presAssocID="{E190B9F9-3B15-45EB-8594-A549F61BBC71}" presName="arrow1" presStyleLbl="fgShp" presStyleIdx="0" presStyleCnt="1"/>
      <dgm:spPr/>
    </dgm:pt>
    <dgm:pt modelId="{1E578CB4-6C60-41CC-B256-27B26519EA45}" type="pres">
      <dgm:prSet presAssocID="{E190B9F9-3B15-45EB-8594-A549F61BBC71}" presName="rectangle" presStyleLbl="revTx" presStyleIdx="0" presStyleCnt="1" custScaleX="13254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CFF2D97-5991-4702-9F7F-BA4CC6A20C14}" type="pres">
      <dgm:prSet presAssocID="{68561074-1FD9-486F-AF3C-7DC37EB8CA91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EFC53E3-72E9-4EE0-A98F-6EBD8E011EF8}" type="pres">
      <dgm:prSet presAssocID="{3430636D-75F3-4196-BDD8-95B68EA9842F}" presName="item2" presStyleLbl="node1" presStyleIdx="1" presStyleCnt="3" custScaleX="151863" custScaleY="12451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BCC273D-46E8-457A-9615-49CF039544B5}" type="pres">
      <dgm:prSet presAssocID="{18CFA616-ED38-4992-8AAC-D83E5F2C616B}" presName="item3" presStyleLbl="node1" presStyleIdx="2" presStyleCnt="3" custScaleX="129648" custScaleY="105654" custLinFactNeighborX="279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9207601-B666-4CAD-A430-A3A76B806572}" type="pres">
      <dgm:prSet presAssocID="{E190B9F9-3B15-45EB-8594-A549F61BBC71}" presName="funnel" presStyleLbl="trAlignAcc1" presStyleIdx="0" presStyleCnt="1" custScaleX="127833" custLinFactNeighborY="371"/>
      <dgm:spPr/>
    </dgm:pt>
  </dgm:ptLst>
  <dgm:cxnLst>
    <dgm:cxn modelId="{15DBFFE9-FEB1-456E-A522-E06F7DFB3841}" type="presOf" srcId="{3430636D-75F3-4196-BDD8-95B68EA9842F}" destId="{CCFF2D97-5991-4702-9F7F-BA4CC6A20C14}" srcOrd="0" destOrd="0" presId="urn:microsoft.com/office/officeart/2005/8/layout/funnel1"/>
    <dgm:cxn modelId="{F35CFAE6-C51D-4AB8-9CC0-1B3CCBFC415C}" srcId="{E190B9F9-3B15-45EB-8594-A549F61BBC71}" destId="{68561074-1FD9-486F-AF3C-7DC37EB8CA91}" srcOrd="1" destOrd="0" parTransId="{331C14F5-257E-49C1-9D95-6D95D797C9CB}" sibTransId="{F1BF334B-1B46-41C6-8F69-BF8E6B43C895}"/>
    <dgm:cxn modelId="{B4465963-843D-4B9B-9E35-4F6BA75457E2}" type="presOf" srcId="{E190B9F9-3B15-45EB-8594-A549F61BBC71}" destId="{0AE2F986-0AA2-444D-8A69-F4E021287B18}" srcOrd="0" destOrd="0" presId="urn:microsoft.com/office/officeart/2005/8/layout/funnel1"/>
    <dgm:cxn modelId="{D947C4B4-D045-406B-8D54-1A39D1ECD635}" type="presOf" srcId="{18CFA616-ED38-4992-8AAC-D83E5F2C616B}" destId="{1E578CB4-6C60-41CC-B256-27B26519EA45}" srcOrd="0" destOrd="0" presId="urn:microsoft.com/office/officeart/2005/8/layout/funnel1"/>
    <dgm:cxn modelId="{F3BBF36A-6AB7-45CC-A26B-39A15AFCB689}" type="presOf" srcId="{4F23774F-8594-4165-AB1F-ED7E3BEDD92F}" destId="{5BCC273D-46E8-457A-9615-49CF039544B5}" srcOrd="0" destOrd="0" presId="urn:microsoft.com/office/officeart/2005/8/layout/funnel1"/>
    <dgm:cxn modelId="{5156707B-C416-4F20-ABB7-4A3C72CCE6F3}" srcId="{E190B9F9-3B15-45EB-8594-A549F61BBC71}" destId="{4F23774F-8594-4165-AB1F-ED7E3BEDD92F}" srcOrd="0" destOrd="0" parTransId="{E208D8FF-6849-45A5-AA9D-C7709E1449EF}" sibTransId="{3C1521F6-B8B9-4B43-B17C-921F6FAF435D}"/>
    <dgm:cxn modelId="{E719DBC2-C38A-4D60-B28F-D730AAFD0FB3}" srcId="{E190B9F9-3B15-45EB-8594-A549F61BBC71}" destId="{CE69055E-AAC0-4367-8042-57AC4440EE43}" srcOrd="4" destOrd="0" parTransId="{701732C9-31C5-4A06-91A6-A42B936B7078}" sibTransId="{31383CB3-B4E8-4E6E-AEA4-21E4C637CF0E}"/>
    <dgm:cxn modelId="{B7508F28-93FD-4A2D-9F31-A586B087654D}" srcId="{E190B9F9-3B15-45EB-8594-A549F61BBC71}" destId="{3430636D-75F3-4196-BDD8-95B68EA9842F}" srcOrd="2" destOrd="0" parTransId="{F06ED8AC-1BB6-4183-A798-DD807973811D}" sibTransId="{37CDCA78-E18B-4411-B018-E3B4D00AFAA7}"/>
    <dgm:cxn modelId="{95E5BC27-BC02-4E1B-AC2D-492BFF3F598B}" type="presOf" srcId="{68561074-1FD9-486F-AF3C-7DC37EB8CA91}" destId="{2EFC53E3-72E9-4EE0-A98F-6EBD8E011EF8}" srcOrd="0" destOrd="0" presId="urn:microsoft.com/office/officeart/2005/8/layout/funnel1"/>
    <dgm:cxn modelId="{1E546E20-78B0-4507-AF0E-D05AC44BD960}" srcId="{E190B9F9-3B15-45EB-8594-A549F61BBC71}" destId="{18CFA616-ED38-4992-8AAC-D83E5F2C616B}" srcOrd="3" destOrd="0" parTransId="{532590C6-B61C-40FE-867A-E13BFA570A1C}" sibTransId="{7F6AB4ED-B430-4F85-8F4D-A19BAB7193B5}"/>
    <dgm:cxn modelId="{3096ED35-0F75-461E-B4BF-D75C74EABFCC}" type="presParOf" srcId="{0AE2F986-0AA2-444D-8A69-F4E021287B18}" destId="{446AD787-7090-41FE-A537-63DC27F801B7}" srcOrd="0" destOrd="0" presId="urn:microsoft.com/office/officeart/2005/8/layout/funnel1"/>
    <dgm:cxn modelId="{421CC2CB-287E-4C0D-9175-315CFD01D9C4}" type="presParOf" srcId="{0AE2F986-0AA2-444D-8A69-F4E021287B18}" destId="{FD1D10C6-22CE-4B3E-8CF2-B6CB416145DA}" srcOrd="1" destOrd="0" presId="urn:microsoft.com/office/officeart/2005/8/layout/funnel1"/>
    <dgm:cxn modelId="{A88B5777-1E62-4A9B-BC1D-4B2446335955}" type="presParOf" srcId="{0AE2F986-0AA2-444D-8A69-F4E021287B18}" destId="{1E578CB4-6C60-41CC-B256-27B26519EA45}" srcOrd="2" destOrd="0" presId="urn:microsoft.com/office/officeart/2005/8/layout/funnel1"/>
    <dgm:cxn modelId="{A97D32E1-125E-4284-809C-C8370E973583}" type="presParOf" srcId="{0AE2F986-0AA2-444D-8A69-F4E021287B18}" destId="{CCFF2D97-5991-4702-9F7F-BA4CC6A20C14}" srcOrd="3" destOrd="0" presId="urn:microsoft.com/office/officeart/2005/8/layout/funnel1"/>
    <dgm:cxn modelId="{30970806-D3D1-4223-99D0-C70BA6AA28B3}" type="presParOf" srcId="{0AE2F986-0AA2-444D-8A69-F4E021287B18}" destId="{2EFC53E3-72E9-4EE0-A98F-6EBD8E011EF8}" srcOrd="4" destOrd="0" presId="urn:microsoft.com/office/officeart/2005/8/layout/funnel1"/>
    <dgm:cxn modelId="{AD722161-C779-429D-B56F-86DADAD03525}" type="presParOf" srcId="{0AE2F986-0AA2-444D-8A69-F4E021287B18}" destId="{5BCC273D-46E8-457A-9615-49CF039544B5}" srcOrd="5" destOrd="0" presId="urn:microsoft.com/office/officeart/2005/8/layout/funnel1"/>
    <dgm:cxn modelId="{E7796B71-DD99-4EC5-A9EA-53EDEE735F22}" type="presParOf" srcId="{0AE2F986-0AA2-444D-8A69-F4E021287B18}" destId="{79207601-B666-4CAD-A430-A3A76B806572}" srcOrd="6" destOrd="0" presId="urn:microsoft.com/office/officeart/2005/8/layout/funnel1"/>
  </dgm:cxnLst>
  <dgm:bg>
    <a:noFill/>
  </dgm:bg>
  <dgm:whole>
    <a:ln>
      <a:gradFill>
        <a:gsLst>
          <a:gs pos="38690">
            <a:srgbClr val="2B629A"/>
          </a:gs>
          <a:gs pos="7000">
            <a:schemeClr val="bg2">
              <a:lumMod val="50000"/>
            </a:schemeClr>
          </a:gs>
          <a:gs pos="74000">
            <a:schemeClr val="accent1">
              <a:lumMod val="45000"/>
              <a:lumOff val="55000"/>
            </a:schemeClr>
          </a:gs>
          <a:gs pos="83000">
            <a:schemeClr val="accent1">
              <a:lumMod val="45000"/>
              <a:lumOff val="55000"/>
            </a:schemeClr>
          </a:gs>
          <a:gs pos="100000">
            <a:schemeClr val="accent1">
              <a:lumMod val="30000"/>
              <a:lumOff val="70000"/>
            </a:schemeClr>
          </a:gs>
        </a:gsLst>
        <a:lin ang="5400000" scaled="1"/>
      </a:gra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6765A96-E694-4719-94FD-620D3BF291B4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8AC0EE6E-B9CF-44C8-8B34-688EB1C7A7AE}">
      <dgm:prSet phldrT="[Κείμενο]" custT="1"/>
      <dgm:spPr/>
      <dgm:t>
        <a:bodyPr/>
        <a:lstStyle/>
        <a:p>
          <a:r>
            <a:rPr lang="el-GR" sz="3600" dirty="0">
              <a:solidFill>
                <a:srgbClr val="FFFF00"/>
              </a:solidFill>
            </a:rPr>
            <a:t>Προσδοκίες φοιτητών</a:t>
          </a:r>
        </a:p>
      </dgm:t>
    </dgm:pt>
    <dgm:pt modelId="{B009403D-531F-4E36-9AD8-DE5F1E806BC3}" type="parTrans" cxnId="{92A1F8AF-C9A4-465B-A202-C417035E298D}">
      <dgm:prSet/>
      <dgm:spPr/>
      <dgm:t>
        <a:bodyPr/>
        <a:lstStyle/>
        <a:p>
          <a:endParaRPr lang="el-GR"/>
        </a:p>
      </dgm:t>
    </dgm:pt>
    <dgm:pt modelId="{18EF9BD4-BB27-4885-9859-B28CCC1E2821}" type="sibTrans" cxnId="{92A1F8AF-C9A4-465B-A202-C417035E298D}">
      <dgm:prSet/>
      <dgm:spPr/>
      <dgm:t>
        <a:bodyPr/>
        <a:lstStyle/>
        <a:p>
          <a:endParaRPr lang="el-GR"/>
        </a:p>
      </dgm:t>
    </dgm:pt>
    <dgm:pt modelId="{5C731C83-E8C2-4E8F-8CFD-A93CC294DBE4}">
      <dgm:prSet phldrT="[Κείμενο]" custT="1"/>
      <dgm:spPr/>
      <dgm:t>
        <a:bodyPr/>
        <a:lstStyle/>
        <a:p>
          <a:r>
            <a:rPr lang="el-GR" sz="3500" b="0" dirty="0">
              <a:solidFill>
                <a:srgbClr val="FFFF00"/>
              </a:solidFill>
            </a:rPr>
            <a:t>Ικανοποίηση φοιτητών</a:t>
          </a:r>
        </a:p>
      </dgm:t>
    </dgm:pt>
    <dgm:pt modelId="{FF3D83EF-5C7B-4BAD-AFBF-848978983090}" type="parTrans" cxnId="{1297A4E6-F83D-47D3-89EE-618DCDD51BAA}">
      <dgm:prSet/>
      <dgm:spPr/>
      <dgm:t>
        <a:bodyPr/>
        <a:lstStyle/>
        <a:p>
          <a:endParaRPr lang="el-GR"/>
        </a:p>
      </dgm:t>
    </dgm:pt>
    <dgm:pt modelId="{81B3D603-3F3D-4183-A6B2-19C710EA3082}" type="sibTrans" cxnId="{1297A4E6-F83D-47D3-89EE-618DCDD51BAA}">
      <dgm:prSet/>
      <dgm:spPr/>
      <dgm:t>
        <a:bodyPr/>
        <a:lstStyle/>
        <a:p>
          <a:endParaRPr lang="el-GR"/>
        </a:p>
      </dgm:t>
    </dgm:pt>
    <dgm:pt modelId="{A9A65B72-0E81-4748-9A07-2F56AFACE4D7}">
      <dgm:prSet phldrT="[Κείμενο]" custT="1"/>
      <dgm:spPr/>
      <dgm:t>
        <a:bodyPr/>
        <a:lstStyle/>
        <a:p>
          <a:r>
            <a:rPr lang="el-GR" sz="3600" dirty="0">
              <a:solidFill>
                <a:srgbClr val="FFFF00"/>
              </a:solidFill>
            </a:rPr>
            <a:t>Μέτρηση ποιότητας υπηρεσιών</a:t>
          </a:r>
        </a:p>
      </dgm:t>
    </dgm:pt>
    <dgm:pt modelId="{113063A1-C8E1-4052-A7EE-34A2884E9714}" type="parTrans" cxnId="{BEF66426-E95E-4843-9985-9C207F60DD35}">
      <dgm:prSet/>
      <dgm:spPr/>
      <dgm:t>
        <a:bodyPr/>
        <a:lstStyle/>
        <a:p>
          <a:endParaRPr lang="el-GR"/>
        </a:p>
      </dgm:t>
    </dgm:pt>
    <dgm:pt modelId="{2DCABF95-9090-452C-BB65-1D34D61CB2D6}" type="sibTrans" cxnId="{BEF66426-E95E-4843-9985-9C207F60DD35}">
      <dgm:prSet/>
      <dgm:spPr/>
      <dgm:t>
        <a:bodyPr/>
        <a:lstStyle/>
        <a:p>
          <a:endParaRPr lang="el-GR"/>
        </a:p>
      </dgm:t>
    </dgm:pt>
    <dgm:pt modelId="{AD2E4B90-5837-4B7B-8100-7C869ABEE486}" type="pres">
      <dgm:prSet presAssocID="{26765A96-E694-4719-94FD-620D3BF291B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6FD95D9E-01AC-4D2C-B966-405BFBA3DBC9}" type="pres">
      <dgm:prSet presAssocID="{26765A96-E694-4719-94FD-620D3BF291B4}" presName="dummyMaxCanvas" presStyleCnt="0">
        <dgm:presLayoutVars/>
      </dgm:prSet>
      <dgm:spPr/>
    </dgm:pt>
    <dgm:pt modelId="{FD23FF81-FB05-482F-8560-D03C265718B1}" type="pres">
      <dgm:prSet presAssocID="{26765A96-E694-4719-94FD-620D3BF291B4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BD24EF8-668A-4DF6-9FAE-42ED601AE6D8}" type="pres">
      <dgm:prSet presAssocID="{26765A96-E694-4719-94FD-620D3BF291B4}" presName="ThreeNodes_2" presStyleLbl="node1" presStyleIdx="1" presStyleCnt="3" custLinFactNeighborX="0" custLinFactNeighborY="2929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47B5E08-7A5E-4EB9-B5B0-551DCCD1C82D}" type="pres">
      <dgm:prSet presAssocID="{26765A96-E694-4719-94FD-620D3BF291B4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6E95BFE-5E15-4B3C-914E-71F279E58BAB}" type="pres">
      <dgm:prSet presAssocID="{26765A96-E694-4719-94FD-620D3BF291B4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06A9A5F-C413-4C76-87CD-E83E5C810B76}" type="pres">
      <dgm:prSet presAssocID="{26765A96-E694-4719-94FD-620D3BF291B4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0F191DC9-22D0-4AE2-B302-BF18EBA75C4E}" type="pres">
      <dgm:prSet presAssocID="{26765A96-E694-4719-94FD-620D3BF291B4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78C4E1B-75C9-43BA-B29A-D1A04DEA076A}" type="pres">
      <dgm:prSet presAssocID="{26765A96-E694-4719-94FD-620D3BF291B4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6A285F5A-289D-4824-B41F-A403351E474E}" type="pres">
      <dgm:prSet presAssocID="{26765A96-E694-4719-94FD-620D3BF291B4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A8AF6852-C5D2-4DA8-9399-E368D12CD1C8}" type="presOf" srcId="{8AC0EE6E-B9CF-44C8-8B34-688EB1C7A7AE}" destId="{0F191DC9-22D0-4AE2-B302-BF18EBA75C4E}" srcOrd="1" destOrd="0" presId="urn:microsoft.com/office/officeart/2005/8/layout/vProcess5"/>
    <dgm:cxn modelId="{3208383F-FCC7-4B42-8C62-9E4D8ECE776C}" type="presOf" srcId="{81B3D603-3F3D-4183-A6B2-19C710EA3082}" destId="{406A9A5F-C413-4C76-87CD-E83E5C810B76}" srcOrd="0" destOrd="0" presId="urn:microsoft.com/office/officeart/2005/8/layout/vProcess5"/>
    <dgm:cxn modelId="{92A1F8AF-C9A4-465B-A202-C417035E298D}" srcId="{26765A96-E694-4719-94FD-620D3BF291B4}" destId="{8AC0EE6E-B9CF-44C8-8B34-688EB1C7A7AE}" srcOrd="0" destOrd="0" parTransId="{B009403D-531F-4E36-9AD8-DE5F1E806BC3}" sibTransId="{18EF9BD4-BB27-4885-9859-B28CCC1E2821}"/>
    <dgm:cxn modelId="{8288D11B-FB93-4621-A16C-EE71A194D1DE}" type="presOf" srcId="{A9A65B72-0E81-4748-9A07-2F56AFACE4D7}" destId="{6A285F5A-289D-4824-B41F-A403351E474E}" srcOrd="1" destOrd="0" presId="urn:microsoft.com/office/officeart/2005/8/layout/vProcess5"/>
    <dgm:cxn modelId="{1297A4E6-F83D-47D3-89EE-618DCDD51BAA}" srcId="{26765A96-E694-4719-94FD-620D3BF291B4}" destId="{5C731C83-E8C2-4E8F-8CFD-A93CC294DBE4}" srcOrd="1" destOrd="0" parTransId="{FF3D83EF-5C7B-4BAD-AFBF-848978983090}" sibTransId="{81B3D603-3F3D-4183-A6B2-19C710EA3082}"/>
    <dgm:cxn modelId="{0AAB1166-42E8-4E99-8849-A7E86A9616E0}" type="presOf" srcId="{18EF9BD4-BB27-4885-9859-B28CCC1E2821}" destId="{B6E95BFE-5E15-4B3C-914E-71F279E58BAB}" srcOrd="0" destOrd="0" presId="urn:microsoft.com/office/officeart/2005/8/layout/vProcess5"/>
    <dgm:cxn modelId="{BEF66426-E95E-4843-9985-9C207F60DD35}" srcId="{26765A96-E694-4719-94FD-620D3BF291B4}" destId="{A9A65B72-0E81-4748-9A07-2F56AFACE4D7}" srcOrd="2" destOrd="0" parTransId="{113063A1-C8E1-4052-A7EE-34A2884E9714}" sibTransId="{2DCABF95-9090-452C-BB65-1D34D61CB2D6}"/>
    <dgm:cxn modelId="{08854488-D67B-46F6-BF81-5B4F6FF763D6}" type="presOf" srcId="{5C731C83-E8C2-4E8F-8CFD-A93CC294DBE4}" destId="{CBD24EF8-668A-4DF6-9FAE-42ED601AE6D8}" srcOrd="0" destOrd="0" presId="urn:microsoft.com/office/officeart/2005/8/layout/vProcess5"/>
    <dgm:cxn modelId="{F421BA27-14A1-4BB6-9724-6BC80C9032E4}" type="presOf" srcId="{8AC0EE6E-B9CF-44C8-8B34-688EB1C7A7AE}" destId="{FD23FF81-FB05-482F-8560-D03C265718B1}" srcOrd="0" destOrd="0" presId="urn:microsoft.com/office/officeart/2005/8/layout/vProcess5"/>
    <dgm:cxn modelId="{E7F9D445-3D2C-46C8-B7D3-7DE566991884}" type="presOf" srcId="{A9A65B72-0E81-4748-9A07-2F56AFACE4D7}" destId="{E47B5E08-7A5E-4EB9-B5B0-551DCCD1C82D}" srcOrd="0" destOrd="0" presId="urn:microsoft.com/office/officeart/2005/8/layout/vProcess5"/>
    <dgm:cxn modelId="{B1CB799B-0682-488E-BF01-8A8E4ACDAB4F}" type="presOf" srcId="{5C731C83-E8C2-4E8F-8CFD-A93CC294DBE4}" destId="{978C4E1B-75C9-43BA-B29A-D1A04DEA076A}" srcOrd="1" destOrd="0" presId="urn:microsoft.com/office/officeart/2005/8/layout/vProcess5"/>
    <dgm:cxn modelId="{9CBA513E-0526-4464-B11A-747DB9063C14}" type="presOf" srcId="{26765A96-E694-4719-94FD-620D3BF291B4}" destId="{AD2E4B90-5837-4B7B-8100-7C869ABEE486}" srcOrd="0" destOrd="0" presId="urn:microsoft.com/office/officeart/2005/8/layout/vProcess5"/>
    <dgm:cxn modelId="{88B8A11B-5C95-4A37-B4BA-CE65AC0F6071}" type="presParOf" srcId="{AD2E4B90-5837-4B7B-8100-7C869ABEE486}" destId="{6FD95D9E-01AC-4D2C-B966-405BFBA3DBC9}" srcOrd="0" destOrd="0" presId="urn:microsoft.com/office/officeart/2005/8/layout/vProcess5"/>
    <dgm:cxn modelId="{ED13A1C7-831F-4C37-997B-A45FC18046E7}" type="presParOf" srcId="{AD2E4B90-5837-4B7B-8100-7C869ABEE486}" destId="{FD23FF81-FB05-482F-8560-D03C265718B1}" srcOrd="1" destOrd="0" presId="urn:microsoft.com/office/officeart/2005/8/layout/vProcess5"/>
    <dgm:cxn modelId="{5EA0C6C6-7876-4523-B3EF-4779052E86FF}" type="presParOf" srcId="{AD2E4B90-5837-4B7B-8100-7C869ABEE486}" destId="{CBD24EF8-668A-4DF6-9FAE-42ED601AE6D8}" srcOrd="2" destOrd="0" presId="urn:microsoft.com/office/officeart/2005/8/layout/vProcess5"/>
    <dgm:cxn modelId="{26AB7BBC-447D-4FFE-9CC5-4BD77AB3CA1E}" type="presParOf" srcId="{AD2E4B90-5837-4B7B-8100-7C869ABEE486}" destId="{E47B5E08-7A5E-4EB9-B5B0-551DCCD1C82D}" srcOrd="3" destOrd="0" presId="urn:microsoft.com/office/officeart/2005/8/layout/vProcess5"/>
    <dgm:cxn modelId="{64CCAEE3-F4C8-40AD-9BE4-51D67AF1669A}" type="presParOf" srcId="{AD2E4B90-5837-4B7B-8100-7C869ABEE486}" destId="{B6E95BFE-5E15-4B3C-914E-71F279E58BAB}" srcOrd="4" destOrd="0" presId="urn:microsoft.com/office/officeart/2005/8/layout/vProcess5"/>
    <dgm:cxn modelId="{83A53757-53A2-486F-9B55-41A6A5CF4523}" type="presParOf" srcId="{AD2E4B90-5837-4B7B-8100-7C869ABEE486}" destId="{406A9A5F-C413-4C76-87CD-E83E5C810B76}" srcOrd="5" destOrd="0" presId="urn:microsoft.com/office/officeart/2005/8/layout/vProcess5"/>
    <dgm:cxn modelId="{2A790016-3CBD-42A5-A918-957320076054}" type="presParOf" srcId="{AD2E4B90-5837-4B7B-8100-7C869ABEE486}" destId="{0F191DC9-22D0-4AE2-B302-BF18EBA75C4E}" srcOrd="6" destOrd="0" presId="urn:microsoft.com/office/officeart/2005/8/layout/vProcess5"/>
    <dgm:cxn modelId="{5566372D-2CE7-4026-A294-454ABBE1AFB9}" type="presParOf" srcId="{AD2E4B90-5837-4B7B-8100-7C869ABEE486}" destId="{978C4E1B-75C9-43BA-B29A-D1A04DEA076A}" srcOrd="7" destOrd="0" presId="urn:microsoft.com/office/officeart/2005/8/layout/vProcess5"/>
    <dgm:cxn modelId="{95B18D0F-CB62-4277-AB9E-FFF9AFC391C7}" type="presParOf" srcId="{AD2E4B90-5837-4B7B-8100-7C869ABEE486}" destId="{6A285F5A-289D-4824-B41F-A403351E474E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AF1AA94-1B3D-4F29-99DD-9F5EF6DF16EC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</dgm:pt>
    <dgm:pt modelId="{D907079E-7288-4644-B0F5-FF46246717F6}">
      <dgm:prSet phldrT="[Κείμενο]" custT="1"/>
      <dgm:spPr/>
      <dgm:t>
        <a:bodyPr/>
        <a:lstStyle/>
        <a:p>
          <a:r>
            <a:rPr lang="el-GR" sz="2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25,6% άνδρες</a:t>
          </a:r>
        </a:p>
      </dgm:t>
    </dgm:pt>
    <dgm:pt modelId="{57A78794-39D6-4208-AF04-442FD1EE5E41}" type="parTrans" cxnId="{923CD672-FC2B-4AD5-A0D3-2B89E024AD61}">
      <dgm:prSet/>
      <dgm:spPr/>
      <dgm:t>
        <a:bodyPr/>
        <a:lstStyle/>
        <a:p>
          <a:endParaRPr lang="el-GR"/>
        </a:p>
      </dgm:t>
    </dgm:pt>
    <dgm:pt modelId="{8C14AA35-1D87-409F-BFD1-6935B7870530}" type="sibTrans" cxnId="{923CD672-FC2B-4AD5-A0D3-2B89E024AD61}">
      <dgm:prSet/>
      <dgm:spPr/>
      <dgm:t>
        <a:bodyPr/>
        <a:lstStyle/>
        <a:p>
          <a:endParaRPr lang="el-GR"/>
        </a:p>
      </dgm:t>
    </dgm:pt>
    <dgm:pt modelId="{975A06BB-E780-44F1-93BE-83693345C6D3}">
      <dgm:prSet phldrT="[Κείμενο]" custT="1"/>
      <dgm:spPr/>
      <dgm:t>
        <a:bodyPr/>
        <a:lstStyle/>
        <a:p>
          <a:r>
            <a:rPr lang="el-GR" sz="2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72,9% γυναίκες</a:t>
          </a:r>
        </a:p>
      </dgm:t>
    </dgm:pt>
    <dgm:pt modelId="{456930FC-BDB7-4893-8E80-0049FDB093C2}" type="parTrans" cxnId="{2E508DBE-23EF-4F87-93FD-23CA42880ECB}">
      <dgm:prSet/>
      <dgm:spPr/>
      <dgm:t>
        <a:bodyPr/>
        <a:lstStyle/>
        <a:p>
          <a:endParaRPr lang="el-GR"/>
        </a:p>
      </dgm:t>
    </dgm:pt>
    <dgm:pt modelId="{330884D9-92F9-4D3A-926B-2353088F16E3}" type="sibTrans" cxnId="{2E508DBE-23EF-4F87-93FD-23CA42880ECB}">
      <dgm:prSet/>
      <dgm:spPr/>
      <dgm:t>
        <a:bodyPr/>
        <a:lstStyle/>
        <a:p>
          <a:endParaRPr lang="el-GR"/>
        </a:p>
      </dgm:t>
    </dgm:pt>
    <dgm:pt modelId="{6A96EF46-D5CE-4DE9-B534-A9988B9328E6}">
      <dgm:prSet phldrT="[Κείμενο]" custT="1"/>
      <dgm:spPr/>
      <dgm:t>
        <a:bodyPr/>
        <a:lstStyle/>
        <a:p>
          <a:pPr algn="ctr"/>
          <a:r>
            <a:rPr lang="el-GR" sz="19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133 συμμετέχοντες</a:t>
          </a:r>
        </a:p>
      </dgm:t>
    </dgm:pt>
    <dgm:pt modelId="{688C3F49-D393-43BC-A2F8-FD9DEBBF743A}" type="parTrans" cxnId="{10C86012-ED8F-4EE0-8A38-E4D133F177FB}">
      <dgm:prSet/>
      <dgm:spPr/>
      <dgm:t>
        <a:bodyPr/>
        <a:lstStyle/>
        <a:p>
          <a:endParaRPr lang="el-GR"/>
        </a:p>
      </dgm:t>
    </dgm:pt>
    <dgm:pt modelId="{E302396B-65C4-4167-B94B-00293BCA7E06}" type="sibTrans" cxnId="{10C86012-ED8F-4EE0-8A38-E4D133F177FB}">
      <dgm:prSet/>
      <dgm:spPr/>
      <dgm:t>
        <a:bodyPr/>
        <a:lstStyle/>
        <a:p>
          <a:endParaRPr lang="el-GR"/>
        </a:p>
      </dgm:t>
    </dgm:pt>
    <dgm:pt modelId="{3775A0A6-9B2B-4DEE-A86B-F7131FB04432}" type="pres">
      <dgm:prSet presAssocID="{3AF1AA94-1B3D-4F29-99DD-9F5EF6DF16EC}" presName="composite" presStyleCnt="0">
        <dgm:presLayoutVars>
          <dgm:chMax val="5"/>
          <dgm:dir/>
          <dgm:resizeHandles val="exact"/>
        </dgm:presLayoutVars>
      </dgm:prSet>
      <dgm:spPr/>
    </dgm:pt>
    <dgm:pt modelId="{9956B9C2-AA42-41C9-9FAD-782603070F49}" type="pres">
      <dgm:prSet presAssocID="{D907079E-7288-4644-B0F5-FF46246717F6}" presName="circle1" presStyleLbl="lnNode1" presStyleIdx="0" presStyleCnt="3"/>
      <dgm:spPr>
        <a:solidFill>
          <a:srgbClr val="FFC000"/>
        </a:solidFill>
      </dgm:spPr>
    </dgm:pt>
    <dgm:pt modelId="{F5CB1CF9-3C6D-4005-8FE1-F36D049AABC4}" type="pres">
      <dgm:prSet presAssocID="{D907079E-7288-4644-B0F5-FF46246717F6}" presName="text1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7D4A55C-47D4-4493-BAC0-DE59435C0DE4}" type="pres">
      <dgm:prSet presAssocID="{D907079E-7288-4644-B0F5-FF46246717F6}" presName="line1" presStyleLbl="callout" presStyleIdx="0" presStyleCnt="6"/>
      <dgm:spPr/>
    </dgm:pt>
    <dgm:pt modelId="{96C3D85A-143E-4D08-A8C7-E4A1F9583E86}" type="pres">
      <dgm:prSet presAssocID="{D907079E-7288-4644-B0F5-FF46246717F6}" presName="d1" presStyleLbl="callout" presStyleIdx="1" presStyleCnt="6"/>
      <dgm:spPr/>
    </dgm:pt>
    <dgm:pt modelId="{8AD0E185-5291-47E4-9D92-27C907C16456}" type="pres">
      <dgm:prSet presAssocID="{975A06BB-E780-44F1-93BE-83693345C6D3}" presName="circle2" presStyleLbl="lnNode1" presStyleIdx="1" presStyleCnt="3"/>
      <dgm:spPr/>
    </dgm:pt>
    <dgm:pt modelId="{26DEDADA-470C-4877-8A8A-914D602CD52C}" type="pres">
      <dgm:prSet presAssocID="{975A06BB-E780-44F1-93BE-83693345C6D3}" presName="text2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3EFE297-02CA-448F-B6CC-4CA47773264B}" type="pres">
      <dgm:prSet presAssocID="{975A06BB-E780-44F1-93BE-83693345C6D3}" presName="line2" presStyleLbl="callout" presStyleIdx="2" presStyleCnt="6"/>
      <dgm:spPr/>
    </dgm:pt>
    <dgm:pt modelId="{1DB79113-7FEA-42B3-8B8C-BDBD7874091B}" type="pres">
      <dgm:prSet presAssocID="{975A06BB-E780-44F1-93BE-83693345C6D3}" presName="d2" presStyleLbl="callout" presStyleIdx="3" presStyleCnt="6"/>
      <dgm:spPr/>
    </dgm:pt>
    <dgm:pt modelId="{14BED989-54E0-4F83-B74A-C655AEF15E55}" type="pres">
      <dgm:prSet presAssocID="{6A96EF46-D5CE-4DE9-B534-A9988B9328E6}" presName="circle3" presStyleLbl="lnNode1" presStyleIdx="2" presStyleCnt="3"/>
      <dgm:spPr>
        <a:solidFill>
          <a:srgbClr val="FF0000"/>
        </a:solidFill>
      </dgm:spPr>
    </dgm:pt>
    <dgm:pt modelId="{532FBB46-2E69-425A-BBED-A5028A464EF8}" type="pres">
      <dgm:prSet presAssocID="{6A96EF46-D5CE-4DE9-B534-A9988B9328E6}" presName="text3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8B31656-8364-49D5-BDEF-E88DAB97A2CA}" type="pres">
      <dgm:prSet presAssocID="{6A96EF46-D5CE-4DE9-B534-A9988B9328E6}" presName="line3" presStyleLbl="callout" presStyleIdx="4" presStyleCnt="6"/>
      <dgm:spPr/>
    </dgm:pt>
    <dgm:pt modelId="{FB05842F-0407-4E85-A3FF-D48A02DB9A81}" type="pres">
      <dgm:prSet presAssocID="{6A96EF46-D5CE-4DE9-B534-A9988B9328E6}" presName="d3" presStyleLbl="callout" presStyleIdx="5" presStyleCnt="6"/>
      <dgm:spPr/>
    </dgm:pt>
  </dgm:ptLst>
  <dgm:cxnLst>
    <dgm:cxn modelId="{923CD672-FC2B-4AD5-A0D3-2B89E024AD61}" srcId="{3AF1AA94-1B3D-4F29-99DD-9F5EF6DF16EC}" destId="{D907079E-7288-4644-B0F5-FF46246717F6}" srcOrd="0" destOrd="0" parTransId="{57A78794-39D6-4208-AF04-442FD1EE5E41}" sibTransId="{8C14AA35-1D87-409F-BFD1-6935B7870530}"/>
    <dgm:cxn modelId="{8EE36CF3-FBBD-4C46-86A0-E985B95ADB13}" type="presOf" srcId="{3AF1AA94-1B3D-4F29-99DD-9F5EF6DF16EC}" destId="{3775A0A6-9B2B-4DEE-A86B-F7131FB04432}" srcOrd="0" destOrd="0" presId="urn:microsoft.com/office/officeart/2005/8/layout/target1"/>
    <dgm:cxn modelId="{4898FB65-83D5-4FC6-A468-BB683AD55CBA}" type="presOf" srcId="{6A96EF46-D5CE-4DE9-B534-A9988B9328E6}" destId="{532FBB46-2E69-425A-BBED-A5028A464EF8}" srcOrd="0" destOrd="0" presId="urn:microsoft.com/office/officeart/2005/8/layout/target1"/>
    <dgm:cxn modelId="{7D79D2E0-273D-4788-9E30-9EC98AD9DE47}" type="presOf" srcId="{975A06BB-E780-44F1-93BE-83693345C6D3}" destId="{26DEDADA-470C-4877-8A8A-914D602CD52C}" srcOrd="0" destOrd="0" presId="urn:microsoft.com/office/officeart/2005/8/layout/target1"/>
    <dgm:cxn modelId="{10C86012-ED8F-4EE0-8A38-E4D133F177FB}" srcId="{3AF1AA94-1B3D-4F29-99DD-9F5EF6DF16EC}" destId="{6A96EF46-D5CE-4DE9-B534-A9988B9328E6}" srcOrd="2" destOrd="0" parTransId="{688C3F49-D393-43BC-A2F8-FD9DEBBF743A}" sibTransId="{E302396B-65C4-4167-B94B-00293BCA7E06}"/>
    <dgm:cxn modelId="{2E508DBE-23EF-4F87-93FD-23CA42880ECB}" srcId="{3AF1AA94-1B3D-4F29-99DD-9F5EF6DF16EC}" destId="{975A06BB-E780-44F1-93BE-83693345C6D3}" srcOrd="1" destOrd="0" parTransId="{456930FC-BDB7-4893-8E80-0049FDB093C2}" sibTransId="{330884D9-92F9-4D3A-926B-2353088F16E3}"/>
    <dgm:cxn modelId="{76A003B0-B0A1-4F66-9530-658F7A16D448}" type="presOf" srcId="{D907079E-7288-4644-B0F5-FF46246717F6}" destId="{F5CB1CF9-3C6D-4005-8FE1-F36D049AABC4}" srcOrd="0" destOrd="0" presId="urn:microsoft.com/office/officeart/2005/8/layout/target1"/>
    <dgm:cxn modelId="{9962B2EA-DE51-4641-B75A-461976264723}" type="presParOf" srcId="{3775A0A6-9B2B-4DEE-A86B-F7131FB04432}" destId="{9956B9C2-AA42-41C9-9FAD-782603070F49}" srcOrd="0" destOrd="0" presId="urn:microsoft.com/office/officeart/2005/8/layout/target1"/>
    <dgm:cxn modelId="{AEC27DE7-117B-4307-A0A5-5EA37E72DDAC}" type="presParOf" srcId="{3775A0A6-9B2B-4DEE-A86B-F7131FB04432}" destId="{F5CB1CF9-3C6D-4005-8FE1-F36D049AABC4}" srcOrd="1" destOrd="0" presId="urn:microsoft.com/office/officeart/2005/8/layout/target1"/>
    <dgm:cxn modelId="{D9F2A5BF-804E-4C05-A4A0-A827DBF8F404}" type="presParOf" srcId="{3775A0A6-9B2B-4DEE-A86B-F7131FB04432}" destId="{37D4A55C-47D4-4493-BAC0-DE59435C0DE4}" srcOrd="2" destOrd="0" presId="urn:microsoft.com/office/officeart/2005/8/layout/target1"/>
    <dgm:cxn modelId="{861BB033-D857-4B58-A9F7-7C8DA50C012D}" type="presParOf" srcId="{3775A0A6-9B2B-4DEE-A86B-F7131FB04432}" destId="{96C3D85A-143E-4D08-A8C7-E4A1F9583E86}" srcOrd="3" destOrd="0" presId="urn:microsoft.com/office/officeart/2005/8/layout/target1"/>
    <dgm:cxn modelId="{CEDF0EEA-F9B9-4F62-B54D-D7DBE679D31D}" type="presParOf" srcId="{3775A0A6-9B2B-4DEE-A86B-F7131FB04432}" destId="{8AD0E185-5291-47E4-9D92-27C907C16456}" srcOrd="4" destOrd="0" presId="urn:microsoft.com/office/officeart/2005/8/layout/target1"/>
    <dgm:cxn modelId="{B648E1CA-25F2-4CDA-AD7F-3993FE65B72D}" type="presParOf" srcId="{3775A0A6-9B2B-4DEE-A86B-F7131FB04432}" destId="{26DEDADA-470C-4877-8A8A-914D602CD52C}" srcOrd="5" destOrd="0" presId="urn:microsoft.com/office/officeart/2005/8/layout/target1"/>
    <dgm:cxn modelId="{EB99C7BC-C43C-42F0-9E75-E7090D6E4791}" type="presParOf" srcId="{3775A0A6-9B2B-4DEE-A86B-F7131FB04432}" destId="{43EFE297-02CA-448F-B6CC-4CA47773264B}" srcOrd="6" destOrd="0" presId="urn:microsoft.com/office/officeart/2005/8/layout/target1"/>
    <dgm:cxn modelId="{049CBCDB-1A28-49F6-ADA1-2408DF2BABE4}" type="presParOf" srcId="{3775A0A6-9B2B-4DEE-A86B-F7131FB04432}" destId="{1DB79113-7FEA-42B3-8B8C-BDBD7874091B}" srcOrd="7" destOrd="0" presId="urn:microsoft.com/office/officeart/2005/8/layout/target1"/>
    <dgm:cxn modelId="{C4E0397E-BC5B-4520-B076-54ABEF631A82}" type="presParOf" srcId="{3775A0A6-9B2B-4DEE-A86B-F7131FB04432}" destId="{14BED989-54E0-4F83-B74A-C655AEF15E55}" srcOrd="8" destOrd="0" presId="urn:microsoft.com/office/officeart/2005/8/layout/target1"/>
    <dgm:cxn modelId="{5D1E80CA-3BE9-4F4A-88CF-23650967F9BF}" type="presParOf" srcId="{3775A0A6-9B2B-4DEE-A86B-F7131FB04432}" destId="{532FBB46-2E69-425A-BBED-A5028A464EF8}" srcOrd="9" destOrd="0" presId="urn:microsoft.com/office/officeart/2005/8/layout/target1"/>
    <dgm:cxn modelId="{2ABF5CCE-7952-4692-A525-A225B0C9347E}" type="presParOf" srcId="{3775A0A6-9B2B-4DEE-A86B-F7131FB04432}" destId="{98B31656-8364-49D5-BDEF-E88DAB97A2CA}" srcOrd="10" destOrd="0" presId="urn:microsoft.com/office/officeart/2005/8/layout/target1"/>
    <dgm:cxn modelId="{E085F4D0-7B8F-465F-AB73-90496A4AC28F}" type="presParOf" srcId="{3775A0A6-9B2B-4DEE-A86B-F7131FB04432}" destId="{FB05842F-0407-4E85-A3FF-D48A02DB9A81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9811755-C4BA-4A00-81B3-8C5289AF026B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E63F2FEC-8660-4A3D-91E6-6F747CEEF950}">
      <dgm:prSet phldrT="[Κείμενο]" custT="1"/>
      <dgm:spPr/>
      <dgm:t>
        <a:bodyPr/>
        <a:lstStyle/>
        <a:p>
          <a:r>
            <a:rPr lang="el-GR" sz="1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Μέσος όρος ηλικίας 24,82</a:t>
          </a:r>
        </a:p>
      </dgm:t>
    </dgm:pt>
    <dgm:pt modelId="{09896263-9514-4AEA-91FC-28A196048798}" type="parTrans" cxnId="{913338D2-12E6-456D-9932-E526D09FD1EA}">
      <dgm:prSet/>
      <dgm:spPr/>
      <dgm:t>
        <a:bodyPr/>
        <a:lstStyle/>
        <a:p>
          <a:endParaRPr lang="el-GR"/>
        </a:p>
      </dgm:t>
    </dgm:pt>
    <dgm:pt modelId="{9BE285C3-84B9-49F4-BD6A-A21856645405}" type="sibTrans" cxnId="{913338D2-12E6-456D-9932-E526D09FD1EA}">
      <dgm:prSet/>
      <dgm:spPr/>
      <dgm:t>
        <a:bodyPr/>
        <a:lstStyle/>
        <a:p>
          <a:endParaRPr lang="el-GR"/>
        </a:p>
      </dgm:t>
    </dgm:pt>
    <dgm:pt modelId="{97D0AA32-7D96-4A75-96F3-FD451EDCEF89}">
      <dgm:prSet phldrT="[Κείμενο]" custT="1"/>
      <dgm:spPr/>
      <dgm:t>
        <a:bodyPr/>
        <a:lstStyle/>
        <a:p>
          <a:r>
            <a:rPr lang="el-GR" sz="1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Διάμεση τιμή ηλικίας </a:t>
          </a:r>
        </a:p>
        <a:p>
          <a:r>
            <a:rPr lang="el-GR" sz="1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21 έτη</a:t>
          </a:r>
        </a:p>
      </dgm:t>
    </dgm:pt>
    <dgm:pt modelId="{6AD33D03-5273-41D5-BABF-4D74BA257C5A}" type="parTrans" cxnId="{582BCB44-9EEA-422F-9D5E-360C8936F9A0}">
      <dgm:prSet/>
      <dgm:spPr/>
      <dgm:t>
        <a:bodyPr/>
        <a:lstStyle/>
        <a:p>
          <a:endParaRPr lang="el-GR"/>
        </a:p>
      </dgm:t>
    </dgm:pt>
    <dgm:pt modelId="{427F9E35-DDC9-4D0C-9C8A-3FB9F67C9B30}" type="sibTrans" cxnId="{582BCB44-9EEA-422F-9D5E-360C8936F9A0}">
      <dgm:prSet/>
      <dgm:spPr/>
      <dgm:t>
        <a:bodyPr/>
        <a:lstStyle/>
        <a:p>
          <a:endParaRPr lang="el-GR"/>
        </a:p>
      </dgm:t>
    </dgm:pt>
    <dgm:pt modelId="{0D322930-C04A-4FCD-AB81-626FB990DCC4}">
      <dgm:prSet phldrT="[Κείμενο]" custT="1"/>
      <dgm:spPr/>
      <dgm:t>
        <a:bodyPr/>
        <a:lstStyle/>
        <a:p>
          <a:r>
            <a:rPr lang="el-GR" sz="1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Ν 130</a:t>
          </a:r>
        </a:p>
      </dgm:t>
    </dgm:pt>
    <dgm:pt modelId="{C8D7022A-5D27-4188-8E6E-395C939382E3}" type="parTrans" cxnId="{13E1AF91-4D67-471A-A83F-1388BD392A03}">
      <dgm:prSet/>
      <dgm:spPr/>
      <dgm:t>
        <a:bodyPr/>
        <a:lstStyle/>
        <a:p>
          <a:endParaRPr lang="el-GR"/>
        </a:p>
      </dgm:t>
    </dgm:pt>
    <dgm:pt modelId="{D8C0E724-FFBA-48FA-8C98-0F370FE2C77F}" type="sibTrans" cxnId="{13E1AF91-4D67-471A-A83F-1388BD392A03}">
      <dgm:prSet/>
      <dgm:spPr/>
      <dgm:t>
        <a:bodyPr/>
        <a:lstStyle/>
        <a:p>
          <a:endParaRPr lang="el-GR"/>
        </a:p>
      </dgm:t>
    </dgm:pt>
    <dgm:pt modelId="{585181A1-08A1-4599-9628-09B71FD23A8E}" type="pres">
      <dgm:prSet presAssocID="{F9811755-C4BA-4A00-81B3-8C5289AF026B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l-GR"/>
        </a:p>
      </dgm:t>
    </dgm:pt>
    <dgm:pt modelId="{43C56C34-14E5-459B-AD6C-6DD30611F0EC}" type="pres">
      <dgm:prSet presAssocID="{E63F2FEC-8660-4A3D-91E6-6F747CEEF950}" presName="Accent1" presStyleCnt="0"/>
      <dgm:spPr/>
    </dgm:pt>
    <dgm:pt modelId="{D24D6D84-FB83-4B42-A721-91C4309D4AAB}" type="pres">
      <dgm:prSet presAssocID="{E63F2FEC-8660-4A3D-91E6-6F747CEEF950}" presName="Accent" presStyleLbl="node1" presStyleIdx="0" presStyleCnt="3"/>
      <dgm:spPr/>
    </dgm:pt>
    <dgm:pt modelId="{545318C0-F99E-45E5-8FE4-36A6CF786E95}" type="pres">
      <dgm:prSet presAssocID="{E63F2FEC-8660-4A3D-91E6-6F747CEEF950}" presName="Parent1" presStyleLbl="revTx" presStyleIdx="0" presStyleCnt="3" custScaleY="16143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AED32E8-9062-4F85-A767-C5E285FA44EB}" type="pres">
      <dgm:prSet presAssocID="{97D0AA32-7D96-4A75-96F3-FD451EDCEF89}" presName="Accent2" presStyleCnt="0"/>
      <dgm:spPr/>
    </dgm:pt>
    <dgm:pt modelId="{2B419602-0CBE-4AED-AAB0-450E3FE267F4}" type="pres">
      <dgm:prSet presAssocID="{97D0AA32-7D96-4A75-96F3-FD451EDCEF89}" presName="Accent" presStyleLbl="node1" presStyleIdx="1" presStyleCnt="3" custLinFactNeighborX="4580" custLinFactNeighborY="-4579"/>
      <dgm:spPr/>
    </dgm:pt>
    <dgm:pt modelId="{80DA84CD-B9EF-40A5-8CB5-D520247DCD3C}" type="pres">
      <dgm:prSet presAssocID="{97D0AA32-7D96-4A75-96F3-FD451EDCEF89}" presName="Parent2" presStyleLbl="revTx" presStyleIdx="1" presStyleCnt="3" custScaleY="1850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F670718-F224-4721-85A4-3AEF4563DFDF}" type="pres">
      <dgm:prSet presAssocID="{0D322930-C04A-4FCD-AB81-626FB990DCC4}" presName="Accent3" presStyleCnt="0"/>
      <dgm:spPr/>
    </dgm:pt>
    <dgm:pt modelId="{ACE8101F-6999-4B94-80B5-41FD07E572A3}" type="pres">
      <dgm:prSet presAssocID="{0D322930-C04A-4FCD-AB81-626FB990DCC4}" presName="Accent" presStyleLbl="node1" presStyleIdx="2" presStyleCnt="3"/>
      <dgm:spPr/>
    </dgm:pt>
    <dgm:pt modelId="{A3696B28-497C-4D82-800B-C7C6198F8761}" type="pres">
      <dgm:prSet presAssocID="{0D322930-C04A-4FCD-AB81-626FB990DCC4}" presName="Parent3" presStyleLbl="revTx" presStyleIdx="2" presStyleCnt="3" custScaleY="15939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B14DCF61-6C46-419E-A080-D8F440A976BC}" type="presOf" srcId="{0D322930-C04A-4FCD-AB81-626FB990DCC4}" destId="{A3696B28-497C-4D82-800B-C7C6198F8761}" srcOrd="0" destOrd="0" presId="urn:microsoft.com/office/officeart/2009/layout/CircleArrowProcess"/>
    <dgm:cxn modelId="{582BCB44-9EEA-422F-9D5E-360C8936F9A0}" srcId="{F9811755-C4BA-4A00-81B3-8C5289AF026B}" destId="{97D0AA32-7D96-4A75-96F3-FD451EDCEF89}" srcOrd="1" destOrd="0" parTransId="{6AD33D03-5273-41D5-BABF-4D74BA257C5A}" sibTransId="{427F9E35-DDC9-4D0C-9C8A-3FB9F67C9B30}"/>
    <dgm:cxn modelId="{42E0DDA3-5803-474E-9C25-3773C07C75B6}" type="presOf" srcId="{E63F2FEC-8660-4A3D-91E6-6F747CEEF950}" destId="{545318C0-F99E-45E5-8FE4-36A6CF786E95}" srcOrd="0" destOrd="0" presId="urn:microsoft.com/office/officeart/2009/layout/CircleArrowProcess"/>
    <dgm:cxn modelId="{C4835D40-685E-4E03-A773-ED79D2538599}" type="presOf" srcId="{97D0AA32-7D96-4A75-96F3-FD451EDCEF89}" destId="{80DA84CD-B9EF-40A5-8CB5-D520247DCD3C}" srcOrd="0" destOrd="0" presId="urn:microsoft.com/office/officeart/2009/layout/CircleArrowProcess"/>
    <dgm:cxn modelId="{913338D2-12E6-456D-9932-E526D09FD1EA}" srcId="{F9811755-C4BA-4A00-81B3-8C5289AF026B}" destId="{E63F2FEC-8660-4A3D-91E6-6F747CEEF950}" srcOrd="0" destOrd="0" parTransId="{09896263-9514-4AEA-91FC-28A196048798}" sibTransId="{9BE285C3-84B9-49F4-BD6A-A21856645405}"/>
    <dgm:cxn modelId="{13E1AF91-4D67-471A-A83F-1388BD392A03}" srcId="{F9811755-C4BA-4A00-81B3-8C5289AF026B}" destId="{0D322930-C04A-4FCD-AB81-626FB990DCC4}" srcOrd="2" destOrd="0" parTransId="{C8D7022A-5D27-4188-8E6E-395C939382E3}" sibTransId="{D8C0E724-FFBA-48FA-8C98-0F370FE2C77F}"/>
    <dgm:cxn modelId="{1EDCAFFE-5B77-4ECC-B74B-B39D182A0A9C}" type="presOf" srcId="{F9811755-C4BA-4A00-81B3-8C5289AF026B}" destId="{585181A1-08A1-4599-9628-09B71FD23A8E}" srcOrd="0" destOrd="0" presId="urn:microsoft.com/office/officeart/2009/layout/CircleArrowProcess"/>
    <dgm:cxn modelId="{45E3FD95-412C-4424-813F-54FC228A06D4}" type="presParOf" srcId="{585181A1-08A1-4599-9628-09B71FD23A8E}" destId="{43C56C34-14E5-459B-AD6C-6DD30611F0EC}" srcOrd="0" destOrd="0" presId="urn:microsoft.com/office/officeart/2009/layout/CircleArrowProcess"/>
    <dgm:cxn modelId="{3874E90F-F723-423E-B5E0-D1E56027110A}" type="presParOf" srcId="{43C56C34-14E5-459B-AD6C-6DD30611F0EC}" destId="{D24D6D84-FB83-4B42-A721-91C4309D4AAB}" srcOrd="0" destOrd="0" presId="urn:microsoft.com/office/officeart/2009/layout/CircleArrowProcess"/>
    <dgm:cxn modelId="{4F19E478-4497-4E9E-9735-541F92763C68}" type="presParOf" srcId="{585181A1-08A1-4599-9628-09B71FD23A8E}" destId="{545318C0-F99E-45E5-8FE4-36A6CF786E95}" srcOrd="1" destOrd="0" presId="urn:microsoft.com/office/officeart/2009/layout/CircleArrowProcess"/>
    <dgm:cxn modelId="{C330DB20-05B2-4D47-A183-8759F9CFBD8D}" type="presParOf" srcId="{585181A1-08A1-4599-9628-09B71FD23A8E}" destId="{AAED32E8-9062-4F85-A767-C5E285FA44EB}" srcOrd="2" destOrd="0" presId="urn:microsoft.com/office/officeart/2009/layout/CircleArrowProcess"/>
    <dgm:cxn modelId="{82E75ECC-4496-4ADD-B13B-E5A333E5340A}" type="presParOf" srcId="{AAED32E8-9062-4F85-A767-C5E285FA44EB}" destId="{2B419602-0CBE-4AED-AAB0-450E3FE267F4}" srcOrd="0" destOrd="0" presId="urn:microsoft.com/office/officeart/2009/layout/CircleArrowProcess"/>
    <dgm:cxn modelId="{21CB32AB-0D22-499C-A1CE-849236A828EB}" type="presParOf" srcId="{585181A1-08A1-4599-9628-09B71FD23A8E}" destId="{80DA84CD-B9EF-40A5-8CB5-D520247DCD3C}" srcOrd="3" destOrd="0" presId="urn:microsoft.com/office/officeart/2009/layout/CircleArrowProcess"/>
    <dgm:cxn modelId="{41935166-DD60-4DA9-B680-67E639208CF0}" type="presParOf" srcId="{585181A1-08A1-4599-9628-09B71FD23A8E}" destId="{DF670718-F224-4721-85A4-3AEF4563DFDF}" srcOrd="4" destOrd="0" presId="urn:microsoft.com/office/officeart/2009/layout/CircleArrowProcess"/>
    <dgm:cxn modelId="{7FF35B76-F9EA-47FE-9BEB-4269856526E7}" type="presParOf" srcId="{DF670718-F224-4721-85A4-3AEF4563DFDF}" destId="{ACE8101F-6999-4B94-80B5-41FD07E572A3}" srcOrd="0" destOrd="0" presId="urn:microsoft.com/office/officeart/2009/layout/CircleArrowProcess"/>
    <dgm:cxn modelId="{7B23A090-3C48-44ED-B064-A8F776B3CF93}" type="presParOf" srcId="{585181A1-08A1-4599-9628-09B71FD23A8E}" destId="{A3696B28-497C-4D82-800B-C7C6198F876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2E845CF-23FA-470E-81DE-BA0004083F18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5C694712-B24A-4753-972D-E61559597CBC}">
      <dgm:prSet phldrT="[Κείμενο]"/>
      <dgm:spPr/>
      <dgm:t>
        <a:bodyPr/>
        <a:lstStyle/>
        <a:p>
          <a:r>
            <a:rPr lang="el-GR" dirty="0"/>
            <a:t>89,5% - 1</a:t>
          </a:r>
          <a:r>
            <a:rPr lang="el-GR" baseline="30000" dirty="0"/>
            <a:t>ο</a:t>
          </a:r>
          <a:r>
            <a:rPr lang="el-GR" dirty="0"/>
            <a:t> Πτυχίο</a:t>
          </a:r>
        </a:p>
      </dgm:t>
    </dgm:pt>
    <dgm:pt modelId="{7E2DA1AA-83CD-42BE-8FD5-C4CA8366EC34}" type="parTrans" cxnId="{0D5EC665-A443-4E1F-93B0-F4C47259F916}">
      <dgm:prSet/>
      <dgm:spPr/>
      <dgm:t>
        <a:bodyPr/>
        <a:lstStyle/>
        <a:p>
          <a:endParaRPr lang="el-GR"/>
        </a:p>
      </dgm:t>
    </dgm:pt>
    <dgm:pt modelId="{B96DEFBE-7ECD-430E-BDCF-B2C7A288EA66}" type="sibTrans" cxnId="{0D5EC665-A443-4E1F-93B0-F4C47259F916}">
      <dgm:prSet/>
      <dgm:spPr/>
      <dgm:t>
        <a:bodyPr/>
        <a:lstStyle/>
        <a:p>
          <a:endParaRPr lang="el-GR"/>
        </a:p>
      </dgm:t>
    </dgm:pt>
    <dgm:pt modelId="{C751D74B-DE5D-43ED-AEC0-4AC22C834B09}">
      <dgm:prSet phldrT="[Κείμενο]"/>
      <dgm:spPr/>
      <dgm:t>
        <a:bodyPr/>
        <a:lstStyle/>
        <a:p>
          <a:r>
            <a:rPr lang="el-GR" b="1" dirty="0"/>
            <a:t>Διαμονή</a:t>
          </a:r>
          <a:r>
            <a:rPr lang="el-GR" dirty="0"/>
            <a:t>: Γονείς 69,2%</a:t>
          </a:r>
        </a:p>
      </dgm:t>
    </dgm:pt>
    <dgm:pt modelId="{9835B51B-1AAE-4BEA-989E-5729D1FA3106}" type="parTrans" cxnId="{7E7E809E-7763-4C9F-9F77-0F6D133283BC}">
      <dgm:prSet/>
      <dgm:spPr/>
      <dgm:t>
        <a:bodyPr/>
        <a:lstStyle/>
        <a:p>
          <a:endParaRPr lang="el-GR"/>
        </a:p>
      </dgm:t>
    </dgm:pt>
    <dgm:pt modelId="{6A1FF779-735E-49EA-B720-9B264C81358D}" type="sibTrans" cxnId="{7E7E809E-7763-4C9F-9F77-0F6D133283BC}">
      <dgm:prSet/>
      <dgm:spPr/>
      <dgm:t>
        <a:bodyPr/>
        <a:lstStyle/>
        <a:p>
          <a:endParaRPr lang="el-GR"/>
        </a:p>
      </dgm:t>
    </dgm:pt>
    <dgm:pt modelId="{29BCC870-0190-479A-A971-5507441BED31}">
      <dgm:prSet/>
      <dgm:spPr/>
      <dgm:t>
        <a:bodyPr/>
        <a:lstStyle/>
        <a:p>
          <a:r>
            <a:rPr lang="el-GR" b="1" dirty="0"/>
            <a:t>Χρηματοδότηση Σπουδών</a:t>
          </a:r>
          <a:r>
            <a:rPr lang="el-GR" dirty="0"/>
            <a:t>: Οικογένεια 66,9%</a:t>
          </a:r>
        </a:p>
      </dgm:t>
    </dgm:pt>
    <dgm:pt modelId="{A2200202-529C-4835-8E81-720831B5A29B}" type="parTrans" cxnId="{41DB3462-6FA1-43CE-A25A-428A0E308E8B}">
      <dgm:prSet/>
      <dgm:spPr/>
      <dgm:t>
        <a:bodyPr/>
        <a:lstStyle/>
        <a:p>
          <a:endParaRPr lang="el-GR"/>
        </a:p>
      </dgm:t>
    </dgm:pt>
    <dgm:pt modelId="{E442EFA1-D790-4226-AD96-DE76F3F394EB}" type="sibTrans" cxnId="{41DB3462-6FA1-43CE-A25A-428A0E308E8B}">
      <dgm:prSet/>
      <dgm:spPr/>
      <dgm:t>
        <a:bodyPr/>
        <a:lstStyle/>
        <a:p>
          <a:endParaRPr lang="el-GR"/>
        </a:p>
      </dgm:t>
    </dgm:pt>
    <dgm:pt modelId="{B63A40B6-4E6D-4560-B6AE-512A8576B452}">
      <dgm:prSet/>
      <dgm:spPr/>
      <dgm:t>
        <a:bodyPr/>
        <a:lstStyle/>
        <a:p>
          <a:pPr algn="l"/>
          <a:r>
            <a:rPr lang="el-GR" b="1" dirty="0"/>
            <a:t>Επιλογή Τμήματος</a:t>
          </a:r>
          <a:r>
            <a:rPr lang="el-GR" dirty="0"/>
            <a:t>: Ενδιαφέρον για το αντικείμενο 60,9%</a:t>
          </a:r>
        </a:p>
      </dgm:t>
    </dgm:pt>
    <dgm:pt modelId="{D01A7E9D-1D7A-4025-A141-4969B14BB21F}" type="parTrans" cxnId="{E5C74B52-84C3-4963-A2AD-741E4F283347}">
      <dgm:prSet/>
      <dgm:spPr/>
      <dgm:t>
        <a:bodyPr/>
        <a:lstStyle/>
        <a:p>
          <a:endParaRPr lang="el-GR"/>
        </a:p>
      </dgm:t>
    </dgm:pt>
    <dgm:pt modelId="{6CC45640-F5AE-4F46-BC19-47316FA2075E}" type="sibTrans" cxnId="{E5C74B52-84C3-4963-A2AD-741E4F283347}">
      <dgm:prSet/>
      <dgm:spPr/>
      <dgm:t>
        <a:bodyPr/>
        <a:lstStyle/>
        <a:p>
          <a:endParaRPr lang="el-GR"/>
        </a:p>
      </dgm:t>
    </dgm:pt>
    <dgm:pt modelId="{B418FDF1-C73F-4855-B25E-D9B907FE2FF6}" type="pres">
      <dgm:prSet presAssocID="{F2E845CF-23FA-470E-81DE-BA0004083F1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558C20D7-A07F-48AE-BA7A-5BB92CB860F0}" type="pres">
      <dgm:prSet presAssocID="{5C694712-B24A-4753-972D-E61559597CBC}" presName="composite" presStyleCnt="0"/>
      <dgm:spPr/>
    </dgm:pt>
    <dgm:pt modelId="{1EDA6930-0FEA-479A-AAC1-ECD27FC66F71}" type="pres">
      <dgm:prSet presAssocID="{5C694712-B24A-4753-972D-E61559597CBC}" presName="rect1" presStyleLbl="trAlignAcc1" presStyleIdx="0" presStyleCnt="4" custLinFactNeighborY="-551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EA1781F-1A43-4CB8-929E-DE4ACEFAA826}" type="pres">
      <dgm:prSet presAssocID="{5C694712-B24A-4753-972D-E61559597CBC}" presName="rect2" presStyleLbl="fgImgPlace1" presStyleIdx="0" presStyleCnt="4" custLinFactNeighborX="2059" custLinFactNeighborY="-961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1FE0D5FA-F67A-4748-AB96-AD908DE73236}" type="pres">
      <dgm:prSet presAssocID="{B96DEFBE-7ECD-430E-BDCF-B2C7A288EA66}" presName="sibTrans" presStyleCnt="0"/>
      <dgm:spPr/>
    </dgm:pt>
    <dgm:pt modelId="{D871D4CD-7503-45ED-84E3-FDD712E77A37}" type="pres">
      <dgm:prSet presAssocID="{B63A40B6-4E6D-4560-B6AE-512A8576B452}" presName="composite" presStyleCnt="0"/>
      <dgm:spPr/>
    </dgm:pt>
    <dgm:pt modelId="{D4B98E60-E2E3-429A-8E2A-B78E32F1D62B}" type="pres">
      <dgm:prSet presAssocID="{B63A40B6-4E6D-4560-B6AE-512A8576B452}" presName="rect1" presStyleLbl="trAlignAcc1" presStyleIdx="1" presStyleCnt="4" custLinFactNeighborX="-960" custLinFactNeighborY="-347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7FCD179-AB9B-47D7-93AA-005E99140EA9}" type="pres">
      <dgm:prSet presAssocID="{B63A40B6-4E6D-4560-B6AE-512A8576B452}" presName="rect2" presStyleLbl="fgImgPlace1" presStyleIdx="1" presStyleCnt="4" custLinFactNeighborX="-1718" custLinFactNeighborY="-3046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6941F138-6045-4354-9D76-29EB3B528EA2}" type="pres">
      <dgm:prSet presAssocID="{6CC45640-F5AE-4F46-BC19-47316FA2075E}" presName="sibTrans" presStyleCnt="0"/>
      <dgm:spPr/>
    </dgm:pt>
    <dgm:pt modelId="{52F26910-CAC3-4B0B-9B70-551F17D650F9}" type="pres">
      <dgm:prSet presAssocID="{29BCC870-0190-479A-A971-5507441BED31}" presName="composite" presStyleCnt="0"/>
      <dgm:spPr/>
    </dgm:pt>
    <dgm:pt modelId="{A63496DC-5FFC-405B-9D99-6245741F7BE7}" type="pres">
      <dgm:prSet presAssocID="{29BCC870-0190-479A-A971-5507441BED31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FDD1F65-C389-4A4B-915A-51214C3ABB46}" type="pres">
      <dgm:prSet presAssocID="{29BCC870-0190-479A-A971-5507441BED31}" presName="rect2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4B02F30B-0261-4124-A48A-2B1FBC1948C4}" type="pres">
      <dgm:prSet presAssocID="{E442EFA1-D790-4226-AD96-DE76F3F394EB}" presName="sibTrans" presStyleCnt="0"/>
      <dgm:spPr/>
    </dgm:pt>
    <dgm:pt modelId="{9BC53F70-8EFB-4C29-B54C-C697FBA9D043}" type="pres">
      <dgm:prSet presAssocID="{C751D74B-DE5D-43ED-AEC0-4AC22C834B09}" presName="composite" presStyleCnt="0"/>
      <dgm:spPr/>
    </dgm:pt>
    <dgm:pt modelId="{3DA074FB-FE8E-4E8B-B404-05E9651AED35}" type="pres">
      <dgm:prSet presAssocID="{C751D74B-DE5D-43ED-AEC0-4AC22C834B09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30FB409-65A5-464E-A957-6D30C843BDC2}" type="pres">
      <dgm:prSet presAssocID="{C751D74B-DE5D-43ED-AEC0-4AC22C834B09}" presName="rect2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</dgm:ptLst>
  <dgm:cxnLst>
    <dgm:cxn modelId="{7E7E809E-7763-4C9F-9F77-0F6D133283BC}" srcId="{F2E845CF-23FA-470E-81DE-BA0004083F18}" destId="{C751D74B-DE5D-43ED-AEC0-4AC22C834B09}" srcOrd="3" destOrd="0" parTransId="{9835B51B-1AAE-4BEA-989E-5729D1FA3106}" sibTransId="{6A1FF779-735E-49EA-B720-9B264C81358D}"/>
    <dgm:cxn modelId="{EACD7279-671B-40E7-BD9E-C939805CD738}" type="presOf" srcId="{C751D74B-DE5D-43ED-AEC0-4AC22C834B09}" destId="{3DA074FB-FE8E-4E8B-B404-05E9651AED35}" srcOrd="0" destOrd="0" presId="urn:microsoft.com/office/officeart/2008/layout/PictureStrips"/>
    <dgm:cxn modelId="{5ACBD902-996B-4EB0-82B6-C139A23E19D9}" type="presOf" srcId="{B63A40B6-4E6D-4560-B6AE-512A8576B452}" destId="{D4B98E60-E2E3-429A-8E2A-B78E32F1D62B}" srcOrd="0" destOrd="0" presId="urn:microsoft.com/office/officeart/2008/layout/PictureStrips"/>
    <dgm:cxn modelId="{41DB3462-6FA1-43CE-A25A-428A0E308E8B}" srcId="{F2E845CF-23FA-470E-81DE-BA0004083F18}" destId="{29BCC870-0190-479A-A971-5507441BED31}" srcOrd="2" destOrd="0" parTransId="{A2200202-529C-4835-8E81-720831B5A29B}" sibTransId="{E442EFA1-D790-4226-AD96-DE76F3F394EB}"/>
    <dgm:cxn modelId="{AD8C00BF-8914-434A-A342-15906AF8D30C}" type="presOf" srcId="{F2E845CF-23FA-470E-81DE-BA0004083F18}" destId="{B418FDF1-C73F-4855-B25E-D9B907FE2FF6}" srcOrd="0" destOrd="0" presId="urn:microsoft.com/office/officeart/2008/layout/PictureStrips"/>
    <dgm:cxn modelId="{E5C74B52-84C3-4963-A2AD-741E4F283347}" srcId="{F2E845CF-23FA-470E-81DE-BA0004083F18}" destId="{B63A40B6-4E6D-4560-B6AE-512A8576B452}" srcOrd="1" destOrd="0" parTransId="{D01A7E9D-1D7A-4025-A141-4969B14BB21F}" sibTransId="{6CC45640-F5AE-4F46-BC19-47316FA2075E}"/>
    <dgm:cxn modelId="{0D5EC665-A443-4E1F-93B0-F4C47259F916}" srcId="{F2E845CF-23FA-470E-81DE-BA0004083F18}" destId="{5C694712-B24A-4753-972D-E61559597CBC}" srcOrd="0" destOrd="0" parTransId="{7E2DA1AA-83CD-42BE-8FD5-C4CA8366EC34}" sibTransId="{B96DEFBE-7ECD-430E-BDCF-B2C7A288EA66}"/>
    <dgm:cxn modelId="{34905053-171B-4842-B1DB-4E7E29379F9D}" type="presOf" srcId="{29BCC870-0190-479A-A971-5507441BED31}" destId="{A63496DC-5FFC-405B-9D99-6245741F7BE7}" srcOrd="0" destOrd="0" presId="urn:microsoft.com/office/officeart/2008/layout/PictureStrips"/>
    <dgm:cxn modelId="{33173F8B-BDC6-474D-8357-F5C27739D102}" type="presOf" srcId="{5C694712-B24A-4753-972D-E61559597CBC}" destId="{1EDA6930-0FEA-479A-AAC1-ECD27FC66F71}" srcOrd="0" destOrd="0" presId="urn:microsoft.com/office/officeart/2008/layout/PictureStrips"/>
    <dgm:cxn modelId="{AD137469-1FA9-4CE2-8179-7438B80B98A0}" type="presParOf" srcId="{B418FDF1-C73F-4855-B25E-D9B907FE2FF6}" destId="{558C20D7-A07F-48AE-BA7A-5BB92CB860F0}" srcOrd="0" destOrd="0" presId="urn:microsoft.com/office/officeart/2008/layout/PictureStrips"/>
    <dgm:cxn modelId="{9AE6DEA3-7FF6-4133-8E17-C57BA6C005F5}" type="presParOf" srcId="{558C20D7-A07F-48AE-BA7A-5BB92CB860F0}" destId="{1EDA6930-0FEA-479A-AAC1-ECD27FC66F71}" srcOrd="0" destOrd="0" presId="urn:microsoft.com/office/officeart/2008/layout/PictureStrips"/>
    <dgm:cxn modelId="{3F246373-6D64-40C7-9367-D5B1793BA2FB}" type="presParOf" srcId="{558C20D7-A07F-48AE-BA7A-5BB92CB860F0}" destId="{9EA1781F-1A43-4CB8-929E-DE4ACEFAA826}" srcOrd="1" destOrd="0" presId="urn:microsoft.com/office/officeart/2008/layout/PictureStrips"/>
    <dgm:cxn modelId="{BF419E51-0189-441E-93EA-9542DB50D7FA}" type="presParOf" srcId="{B418FDF1-C73F-4855-B25E-D9B907FE2FF6}" destId="{1FE0D5FA-F67A-4748-AB96-AD908DE73236}" srcOrd="1" destOrd="0" presId="urn:microsoft.com/office/officeart/2008/layout/PictureStrips"/>
    <dgm:cxn modelId="{8B4DE1DC-45A8-44BD-AFDE-4B039063A4E6}" type="presParOf" srcId="{B418FDF1-C73F-4855-B25E-D9B907FE2FF6}" destId="{D871D4CD-7503-45ED-84E3-FDD712E77A37}" srcOrd="2" destOrd="0" presId="urn:microsoft.com/office/officeart/2008/layout/PictureStrips"/>
    <dgm:cxn modelId="{E87A476B-7EC0-4E61-8A07-AE16E9192265}" type="presParOf" srcId="{D871D4CD-7503-45ED-84E3-FDD712E77A37}" destId="{D4B98E60-E2E3-429A-8E2A-B78E32F1D62B}" srcOrd="0" destOrd="0" presId="urn:microsoft.com/office/officeart/2008/layout/PictureStrips"/>
    <dgm:cxn modelId="{8311ECDC-6BA3-4AA2-81D7-98F72EADF1E6}" type="presParOf" srcId="{D871D4CD-7503-45ED-84E3-FDD712E77A37}" destId="{27FCD179-AB9B-47D7-93AA-005E99140EA9}" srcOrd="1" destOrd="0" presId="urn:microsoft.com/office/officeart/2008/layout/PictureStrips"/>
    <dgm:cxn modelId="{86C0226F-D957-49C6-B7DA-A4CD96E5B5F3}" type="presParOf" srcId="{B418FDF1-C73F-4855-B25E-D9B907FE2FF6}" destId="{6941F138-6045-4354-9D76-29EB3B528EA2}" srcOrd="3" destOrd="0" presId="urn:microsoft.com/office/officeart/2008/layout/PictureStrips"/>
    <dgm:cxn modelId="{D3F09238-C653-4749-BA9B-CA2CF32F6D54}" type="presParOf" srcId="{B418FDF1-C73F-4855-B25E-D9B907FE2FF6}" destId="{52F26910-CAC3-4B0B-9B70-551F17D650F9}" srcOrd="4" destOrd="0" presId="urn:microsoft.com/office/officeart/2008/layout/PictureStrips"/>
    <dgm:cxn modelId="{FE5C8417-CFA9-4628-9557-20AB7B84F2D8}" type="presParOf" srcId="{52F26910-CAC3-4B0B-9B70-551F17D650F9}" destId="{A63496DC-5FFC-405B-9D99-6245741F7BE7}" srcOrd="0" destOrd="0" presId="urn:microsoft.com/office/officeart/2008/layout/PictureStrips"/>
    <dgm:cxn modelId="{97D7280F-0A15-4D25-839D-2075562D7341}" type="presParOf" srcId="{52F26910-CAC3-4B0B-9B70-551F17D650F9}" destId="{3FDD1F65-C389-4A4B-915A-51214C3ABB46}" srcOrd="1" destOrd="0" presId="urn:microsoft.com/office/officeart/2008/layout/PictureStrips"/>
    <dgm:cxn modelId="{90648B12-88CB-4251-BD78-4478057E872F}" type="presParOf" srcId="{B418FDF1-C73F-4855-B25E-D9B907FE2FF6}" destId="{4B02F30B-0261-4124-A48A-2B1FBC1948C4}" srcOrd="5" destOrd="0" presId="urn:microsoft.com/office/officeart/2008/layout/PictureStrips"/>
    <dgm:cxn modelId="{7FF95D32-5AF4-403E-8FB1-1D198B8CFE0D}" type="presParOf" srcId="{B418FDF1-C73F-4855-B25E-D9B907FE2FF6}" destId="{9BC53F70-8EFB-4C29-B54C-C697FBA9D043}" srcOrd="6" destOrd="0" presId="urn:microsoft.com/office/officeart/2008/layout/PictureStrips"/>
    <dgm:cxn modelId="{14C6F643-AABC-4527-A0DC-4806F48C46F1}" type="presParOf" srcId="{9BC53F70-8EFB-4C29-B54C-C697FBA9D043}" destId="{3DA074FB-FE8E-4E8B-B404-05E9651AED35}" srcOrd="0" destOrd="0" presId="urn:microsoft.com/office/officeart/2008/layout/PictureStrips"/>
    <dgm:cxn modelId="{678B52F5-BE5F-4116-ABE1-17E68131B448}" type="presParOf" srcId="{9BC53F70-8EFB-4C29-B54C-C697FBA9D043}" destId="{430FB409-65A5-464E-A957-6D30C843BDC2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74EDF8-D111-43B8-8B92-7B89F5DC2A25}">
      <dsp:nvSpPr>
        <dsp:cNvPr id="0" name=""/>
        <dsp:cNvSpPr/>
      </dsp:nvSpPr>
      <dsp:spPr>
        <a:xfrm>
          <a:off x="4422362" y="14554"/>
          <a:ext cx="2119112" cy="12527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kern="1200" dirty="0"/>
            <a:t>Συναισθηματική εξάντληση</a:t>
          </a:r>
        </a:p>
      </dsp:txBody>
      <dsp:txXfrm>
        <a:off x="4483514" y="75706"/>
        <a:ext cx="1996808" cy="1130400"/>
      </dsp:txXfrm>
    </dsp:sp>
    <dsp:sp modelId="{9B0A6B94-27C6-4458-8240-86448AFAF3A8}">
      <dsp:nvSpPr>
        <dsp:cNvPr id="0" name=""/>
        <dsp:cNvSpPr/>
      </dsp:nvSpPr>
      <dsp:spPr>
        <a:xfrm>
          <a:off x="2993464" y="648756"/>
          <a:ext cx="5005024" cy="5005024"/>
        </a:xfrm>
        <a:custGeom>
          <a:avLst/>
          <a:gdLst/>
          <a:ahLst/>
          <a:cxnLst/>
          <a:rect l="0" t="0" r="0" b="0"/>
          <a:pathLst>
            <a:path>
              <a:moveTo>
                <a:pt x="3782644" y="352203"/>
              </a:moveTo>
              <a:arcTo wR="2502512" hR="2502512" stAng="18045984" swAng="1114957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16635D-EEBF-49D7-B906-9435FE87C64A}">
      <dsp:nvSpPr>
        <dsp:cNvPr id="0" name=""/>
        <dsp:cNvSpPr/>
      </dsp:nvSpPr>
      <dsp:spPr>
        <a:xfrm>
          <a:off x="6898330" y="1730985"/>
          <a:ext cx="1927236" cy="12527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kern="1200" dirty="0"/>
            <a:t>Χαμηλή επίδοση</a:t>
          </a:r>
        </a:p>
      </dsp:txBody>
      <dsp:txXfrm>
        <a:off x="6959482" y="1792137"/>
        <a:ext cx="1804932" cy="1130400"/>
      </dsp:txXfrm>
    </dsp:sp>
    <dsp:sp modelId="{7BF94FB9-30DF-400F-BF12-D6BF8B0423E8}">
      <dsp:nvSpPr>
        <dsp:cNvPr id="0" name=""/>
        <dsp:cNvSpPr/>
      </dsp:nvSpPr>
      <dsp:spPr>
        <a:xfrm>
          <a:off x="2979406" y="628143"/>
          <a:ext cx="5005024" cy="5005024"/>
        </a:xfrm>
        <a:custGeom>
          <a:avLst/>
          <a:gdLst/>
          <a:ahLst/>
          <a:cxnLst/>
          <a:rect l="0" t="0" r="0" b="0"/>
          <a:pathLst>
            <a:path>
              <a:moveTo>
                <a:pt x="4999022" y="2675716"/>
              </a:moveTo>
              <a:arcTo wR="2502512" hR="2502512" stAng="21838124" swAng="1359815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B7FF2A-790C-457F-B265-12F12DDA3ADD}">
      <dsp:nvSpPr>
        <dsp:cNvPr id="0" name=""/>
        <dsp:cNvSpPr/>
      </dsp:nvSpPr>
      <dsp:spPr>
        <a:xfrm>
          <a:off x="5989239" y="4528878"/>
          <a:ext cx="1927236" cy="12527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kern="1200" dirty="0"/>
            <a:t>Ικανοποίηση</a:t>
          </a:r>
        </a:p>
      </dsp:txBody>
      <dsp:txXfrm>
        <a:off x="6050391" y="4590030"/>
        <a:ext cx="1804932" cy="1130400"/>
      </dsp:txXfrm>
    </dsp:sp>
    <dsp:sp modelId="{4FDCA77B-459C-44D2-99BA-9049E00DDE9F}">
      <dsp:nvSpPr>
        <dsp:cNvPr id="0" name=""/>
        <dsp:cNvSpPr/>
      </dsp:nvSpPr>
      <dsp:spPr>
        <a:xfrm>
          <a:off x="2979406" y="628143"/>
          <a:ext cx="5005024" cy="5005024"/>
        </a:xfrm>
        <a:custGeom>
          <a:avLst/>
          <a:gdLst/>
          <a:ahLst/>
          <a:cxnLst/>
          <a:rect l="0" t="0" r="0" b="0"/>
          <a:pathLst>
            <a:path>
              <a:moveTo>
                <a:pt x="2809669" y="4986102"/>
              </a:moveTo>
              <a:arcTo wR="2502512" hR="2502512" stAng="4976986" swAng="846028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A27AD-71BA-4EB1-BD4B-6E15F1DFF4AD}">
      <dsp:nvSpPr>
        <dsp:cNvPr id="0" name=""/>
        <dsp:cNvSpPr/>
      </dsp:nvSpPr>
      <dsp:spPr>
        <a:xfrm>
          <a:off x="3047360" y="4528878"/>
          <a:ext cx="1927236" cy="12527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kern="1200" dirty="0"/>
            <a:t>Δέσμευση</a:t>
          </a:r>
          <a:r>
            <a:rPr lang="el-GR" sz="1500" kern="1200" dirty="0"/>
            <a:t> </a:t>
          </a:r>
        </a:p>
      </dsp:txBody>
      <dsp:txXfrm>
        <a:off x="3108512" y="4590030"/>
        <a:ext cx="1804932" cy="1130400"/>
      </dsp:txXfrm>
    </dsp:sp>
    <dsp:sp modelId="{6A89D88A-3B4D-48DC-9E90-C3ED4BC12916}">
      <dsp:nvSpPr>
        <dsp:cNvPr id="0" name=""/>
        <dsp:cNvSpPr/>
      </dsp:nvSpPr>
      <dsp:spPr>
        <a:xfrm>
          <a:off x="2979406" y="628143"/>
          <a:ext cx="5005024" cy="5005024"/>
        </a:xfrm>
        <a:custGeom>
          <a:avLst/>
          <a:gdLst/>
          <a:ahLst/>
          <a:cxnLst/>
          <a:rect l="0" t="0" r="0" b="0"/>
          <a:pathLst>
            <a:path>
              <a:moveTo>
                <a:pt x="265512" y="3624296"/>
              </a:moveTo>
              <a:arcTo wR="2502512" hR="2502512" stAng="9202060" swAng="1359815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A204F0-D24D-495E-BDFC-6DAFF52DE8AD}">
      <dsp:nvSpPr>
        <dsp:cNvPr id="0" name=""/>
        <dsp:cNvSpPr/>
      </dsp:nvSpPr>
      <dsp:spPr>
        <a:xfrm>
          <a:off x="2138269" y="1730985"/>
          <a:ext cx="1927236" cy="12527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kern="1200" dirty="0"/>
            <a:t>Κοινωνική ενσωμάτωση</a:t>
          </a:r>
        </a:p>
      </dsp:txBody>
      <dsp:txXfrm>
        <a:off x="2199421" y="1792137"/>
        <a:ext cx="1804932" cy="1130400"/>
      </dsp:txXfrm>
    </dsp:sp>
    <dsp:sp modelId="{B6075B3E-015F-4668-9A11-7FAFB2636D1B}">
      <dsp:nvSpPr>
        <dsp:cNvPr id="0" name=""/>
        <dsp:cNvSpPr/>
      </dsp:nvSpPr>
      <dsp:spPr>
        <a:xfrm>
          <a:off x="2965348" y="648756"/>
          <a:ext cx="5005024" cy="5005024"/>
        </a:xfrm>
        <a:custGeom>
          <a:avLst/>
          <a:gdLst/>
          <a:ahLst/>
          <a:cxnLst/>
          <a:rect l="0" t="0" r="0" b="0"/>
          <a:pathLst>
            <a:path>
              <a:moveTo>
                <a:pt x="603876" y="872251"/>
              </a:moveTo>
              <a:arcTo wR="2502512" hR="2502512" stAng="13239059" swAng="1114957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1C32BD-BD30-480B-BF33-CD25A5624541}">
      <dsp:nvSpPr>
        <dsp:cNvPr id="0" name=""/>
        <dsp:cNvSpPr/>
      </dsp:nvSpPr>
      <dsp:spPr>
        <a:xfrm>
          <a:off x="3277491" y="2646511"/>
          <a:ext cx="3348395" cy="1736028"/>
        </a:xfrm>
        <a:prstGeom prst="roundRect">
          <a:avLst/>
        </a:prstGeom>
        <a:solidFill>
          <a:srgbClr val="C00000"/>
        </a:solidFill>
        <a:ln w="15875" cap="rnd" cmpd="sng" algn="ctr">
          <a:gradFill>
            <a:gsLst>
              <a:gs pos="45000">
                <a:srgbClr val="D954CF"/>
              </a:gs>
              <a:gs pos="35000">
                <a:srgbClr val="BD63D7"/>
              </a:gs>
              <a:gs pos="0">
                <a:schemeClr val="accent2">
                  <a:lumMod val="60000"/>
                  <a:lumOff val="4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800" b="0" kern="1200" dirty="0"/>
            <a:t>Επιπτώσεις εγκατάλειψης σπουδών</a:t>
          </a:r>
        </a:p>
      </dsp:txBody>
      <dsp:txXfrm>
        <a:off x="3362237" y="2731257"/>
        <a:ext cx="3178903" cy="1566536"/>
      </dsp:txXfrm>
    </dsp:sp>
    <dsp:sp modelId="{2EAC82AA-847B-4CFE-BC54-141F85BB5C2B}">
      <dsp:nvSpPr>
        <dsp:cNvPr id="0" name=""/>
        <dsp:cNvSpPr/>
      </dsp:nvSpPr>
      <dsp:spPr>
        <a:xfrm rot="16239604">
          <a:off x="4352649" y="2030414"/>
          <a:ext cx="123227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32276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3B9B7D-9296-4E51-8E3D-575D334BA430}">
      <dsp:nvSpPr>
        <dsp:cNvPr id="0" name=""/>
        <dsp:cNvSpPr/>
      </dsp:nvSpPr>
      <dsp:spPr>
        <a:xfrm>
          <a:off x="3116919" y="550421"/>
          <a:ext cx="3727885" cy="863895"/>
        </a:xfrm>
        <a:prstGeom prst="roundRect">
          <a:avLst/>
        </a:prstGeom>
        <a:solidFill>
          <a:schemeClr val="bg2">
            <a:lumMod val="7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400" kern="1200" dirty="0"/>
            <a:t>Προσωπικές</a:t>
          </a:r>
        </a:p>
      </dsp:txBody>
      <dsp:txXfrm>
        <a:off x="3159091" y="592593"/>
        <a:ext cx="3643541" cy="779551"/>
      </dsp:txXfrm>
    </dsp:sp>
    <dsp:sp modelId="{E74C8815-E926-4734-BABF-5478B3747725}">
      <dsp:nvSpPr>
        <dsp:cNvPr id="0" name=""/>
        <dsp:cNvSpPr/>
      </dsp:nvSpPr>
      <dsp:spPr>
        <a:xfrm rot="2144011">
          <a:off x="6065143" y="4671124"/>
          <a:ext cx="98827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88272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E0C610-3A32-43AE-9AD9-E894803E1268}">
      <dsp:nvSpPr>
        <dsp:cNvPr id="0" name=""/>
        <dsp:cNvSpPr/>
      </dsp:nvSpPr>
      <dsp:spPr>
        <a:xfrm>
          <a:off x="6041472" y="4959707"/>
          <a:ext cx="2921578" cy="779708"/>
        </a:xfrm>
        <a:prstGeom prst="roundRect">
          <a:avLst/>
        </a:prstGeom>
        <a:solidFill>
          <a:schemeClr val="bg2">
            <a:lumMod val="7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400" kern="1200" dirty="0"/>
            <a:t>Κοινωνικές </a:t>
          </a:r>
        </a:p>
      </dsp:txBody>
      <dsp:txXfrm>
        <a:off x="6079534" y="4997769"/>
        <a:ext cx="2845454" cy="703584"/>
      </dsp:txXfrm>
    </dsp:sp>
    <dsp:sp modelId="{19840BC4-1F31-411C-B8A6-1D83853A9E18}">
      <dsp:nvSpPr>
        <dsp:cNvPr id="0" name=""/>
        <dsp:cNvSpPr/>
      </dsp:nvSpPr>
      <dsp:spPr>
        <a:xfrm rot="8618139">
          <a:off x="2934579" y="4657847"/>
          <a:ext cx="92865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28650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4EBF67-3216-4E06-8D6F-930042621F12}">
      <dsp:nvSpPr>
        <dsp:cNvPr id="0" name=""/>
        <dsp:cNvSpPr/>
      </dsp:nvSpPr>
      <dsp:spPr>
        <a:xfrm>
          <a:off x="1025010" y="4933154"/>
          <a:ext cx="2868903" cy="832816"/>
        </a:xfrm>
        <a:prstGeom prst="roundRect">
          <a:avLst/>
        </a:prstGeom>
        <a:solidFill>
          <a:schemeClr val="bg2">
            <a:lumMod val="7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400" kern="1200" dirty="0"/>
            <a:t>Ιδρυματικές</a:t>
          </a:r>
        </a:p>
      </dsp:txBody>
      <dsp:txXfrm>
        <a:off x="1065665" y="4973809"/>
        <a:ext cx="2787593" cy="7515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6AD787-7090-41FE-A537-63DC27F801B7}">
      <dsp:nvSpPr>
        <dsp:cNvPr id="0" name=""/>
        <dsp:cNvSpPr/>
      </dsp:nvSpPr>
      <dsp:spPr>
        <a:xfrm>
          <a:off x="2373550" y="248030"/>
          <a:ext cx="4922461" cy="1709505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1D10C6-22CE-4B3E-8CF2-B6CB416145DA}">
      <dsp:nvSpPr>
        <dsp:cNvPr id="0" name=""/>
        <dsp:cNvSpPr/>
      </dsp:nvSpPr>
      <dsp:spPr>
        <a:xfrm>
          <a:off x="4365430" y="4434030"/>
          <a:ext cx="953965" cy="610537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578CB4-6C60-41CC-B256-27B26519EA45}">
      <dsp:nvSpPr>
        <dsp:cNvPr id="0" name=""/>
        <dsp:cNvSpPr/>
      </dsp:nvSpPr>
      <dsp:spPr>
        <a:xfrm>
          <a:off x="1807704" y="4922461"/>
          <a:ext cx="6069417" cy="11447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800" b="1" kern="1200" dirty="0">
              <a:solidFill>
                <a:srgbClr val="002060"/>
              </a:solidFill>
            </a:rPr>
            <a:t>Χαρακτηριστικά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800" b="1" kern="1200" dirty="0">
              <a:solidFill>
                <a:srgbClr val="002060"/>
              </a:solidFill>
            </a:rPr>
            <a:t>Ακαδημαϊκής εξουθένωσης</a:t>
          </a:r>
        </a:p>
      </dsp:txBody>
      <dsp:txXfrm>
        <a:off x="1807704" y="4922461"/>
        <a:ext cx="6069417" cy="1144758"/>
      </dsp:txXfrm>
    </dsp:sp>
    <dsp:sp modelId="{CCFF2D97-5991-4702-9F7F-BA4CC6A20C14}">
      <dsp:nvSpPr>
        <dsp:cNvPr id="0" name=""/>
        <dsp:cNvSpPr/>
      </dsp:nvSpPr>
      <dsp:spPr>
        <a:xfrm>
          <a:off x="4163189" y="2089565"/>
          <a:ext cx="1717137" cy="17171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600" b="1" i="0" kern="1200" dirty="0"/>
            <a:t>Μειωμένη προσωπική επίτευξη</a:t>
          </a:r>
          <a:endParaRPr lang="el-GR" sz="1600" b="1" kern="1200" dirty="0"/>
        </a:p>
      </dsp:txBody>
      <dsp:txXfrm>
        <a:off x="4414658" y="2341034"/>
        <a:ext cx="1214199" cy="1214199"/>
      </dsp:txXfrm>
    </dsp:sp>
    <dsp:sp modelId="{2EFC53E3-72E9-4EE0-A98F-6EBD8E011EF8}">
      <dsp:nvSpPr>
        <dsp:cNvPr id="0" name=""/>
        <dsp:cNvSpPr/>
      </dsp:nvSpPr>
      <dsp:spPr>
        <a:xfrm>
          <a:off x="2489202" y="590844"/>
          <a:ext cx="2607696" cy="2138111"/>
        </a:xfrm>
        <a:prstGeom prst="ellipse">
          <a:avLst/>
        </a:prstGeom>
        <a:gradFill rotWithShape="0">
          <a:gsLst>
            <a:gs pos="100000">
              <a:schemeClr val="accent2">
                <a:lumMod val="40000"/>
                <a:lumOff val="6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600" b="1" kern="1200" dirty="0">
              <a:solidFill>
                <a:srgbClr val="002060"/>
              </a:solidFill>
            </a:rPr>
            <a:t>Συναισθηματική εξάντληση</a:t>
          </a:r>
        </a:p>
      </dsp:txBody>
      <dsp:txXfrm>
        <a:off x="2871090" y="903963"/>
        <a:ext cx="1843920" cy="1511873"/>
      </dsp:txXfrm>
    </dsp:sp>
    <dsp:sp modelId="{5BCC273D-46E8-457A-9615-49CF039544B5}">
      <dsp:nvSpPr>
        <dsp:cNvPr id="0" name=""/>
        <dsp:cNvSpPr/>
      </dsp:nvSpPr>
      <dsp:spPr>
        <a:xfrm>
          <a:off x="4483275" y="337621"/>
          <a:ext cx="2226234" cy="1814224"/>
        </a:xfrm>
        <a:prstGeom prst="ellipse">
          <a:avLst/>
        </a:prstGeom>
        <a:gradFill rotWithShape="0">
          <a:gsLst>
            <a:gs pos="100000">
              <a:srgbClr val="FFFF00"/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600" b="1" kern="1200" dirty="0" err="1">
              <a:solidFill>
                <a:srgbClr val="002060"/>
              </a:solidFill>
            </a:rPr>
            <a:t>Αποπροσωπο</a:t>
          </a:r>
          <a:r>
            <a:rPr lang="el-GR" sz="1600" b="1" kern="1200" dirty="0">
              <a:solidFill>
                <a:srgbClr val="002060"/>
              </a:solidFill>
            </a:rPr>
            <a:t>-ποίηση ή κυνισμός</a:t>
          </a:r>
        </a:p>
      </dsp:txBody>
      <dsp:txXfrm>
        <a:off x="4809299" y="603308"/>
        <a:ext cx="1574186" cy="1282850"/>
      </dsp:txXfrm>
    </dsp:sp>
    <dsp:sp modelId="{79207601-B666-4CAD-A430-A3A76B806572}">
      <dsp:nvSpPr>
        <dsp:cNvPr id="0" name=""/>
        <dsp:cNvSpPr/>
      </dsp:nvSpPr>
      <dsp:spPr>
        <a:xfrm>
          <a:off x="1427862" y="54014"/>
          <a:ext cx="6829101" cy="427376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23FF81-FB05-482F-8560-D03C265718B1}">
      <dsp:nvSpPr>
        <dsp:cNvPr id="0" name=""/>
        <dsp:cNvSpPr/>
      </dsp:nvSpPr>
      <dsp:spPr>
        <a:xfrm>
          <a:off x="0" y="0"/>
          <a:ext cx="6908800" cy="1625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600" kern="1200" dirty="0">
              <a:solidFill>
                <a:srgbClr val="FFFF00"/>
              </a:solidFill>
            </a:rPr>
            <a:t>Προσδοκίες φοιτητών</a:t>
          </a:r>
        </a:p>
      </dsp:txBody>
      <dsp:txXfrm>
        <a:off x="47612" y="47612"/>
        <a:ext cx="5154651" cy="1530376"/>
      </dsp:txXfrm>
    </dsp:sp>
    <dsp:sp modelId="{CBD24EF8-668A-4DF6-9FAE-42ED601AE6D8}">
      <dsp:nvSpPr>
        <dsp:cNvPr id="0" name=""/>
        <dsp:cNvSpPr/>
      </dsp:nvSpPr>
      <dsp:spPr>
        <a:xfrm>
          <a:off x="609599" y="1944147"/>
          <a:ext cx="6908800" cy="1625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500" b="0" kern="1200" dirty="0">
              <a:solidFill>
                <a:srgbClr val="FFFF00"/>
              </a:solidFill>
            </a:rPr>
            <a:t>Ικανοποίηση φοιτητών</a:t>
          </a:r>
        </a:p>
      </dsp:txBody>
      <dsp:txXfrm>
        <a:off x="657211" y="1991759"/>
        <a:ext cx="5147335" cy="1530376"/>
      </dsp:txXfrm>
    </dsp:sp>
    <dsp:sp modelId="{E47B5E08-7A5E-4EB9-B5B0-551DCCD1C82D}">
      <dsp:nvSpPr>
        <dsp:cNvPr id="0" name=""/>
        <dsp:cNvSpPr/>
      </dsp:nvSpPr>
      <dsp:spPr>
        <a:xfrm>
          <a:off x="1219199" y="3793066"/>
          <a:ext cx="6908800" cy="1625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600" kern="1200" dirty="0">
              <a:solidFill>
                <a:srgbClr val="FFFF00"/>
              </a:solidFill>
            </a:rPr>
            <a:t>Μέτρηση ποιότητας υπηρεσιών</a:t>
          </a:r>
        </a:p>
      </dsp:txBody>
      <dsp:txXfrm>
        <a:off x="1266811" y="3840678"/>
        <a:ext cx="5147335" cy="1530376"/>
      </dsp:txXfrm>
    </dsp:sp>
    <dsp:sp modelId="{B6E95BFE-5E15-4B3C-914E-71F279E58BAB}">
      <dsp:nvSpPr>
        <dsp:cNvPr id="0" name=""/>
        <dsp:cNvSpPr/>
      </dsp:nvSpPr>
      <dsp:spPr>
        <a:xfrm>
          <a:off x="5852159" y="1232746"/>
          <a:ext cx="1056640" cy="105664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3600" kern="1200"/>
        </a:p>
      </dsp:txBody>
      <dsp:txXfrm>
        <a:off x="6089903" y="1232746"/>
        <a:ext cx="581152" cy="795122"/>
      </dsp:txXfrm>
    </dsp:sp>
    <dsp:sp modelId="{406A9A5F-C413-4C76-87CD-E83E5C810B76}">
      <dsp:nvSpPr>
        <dsp:cNvPr id="0" name=""/>
        <dsp:cNvSpPr/>
      </dsp:nvSpPr>
      <dsp:spPr>
        <a:xfrm>
          <a:off x="6461759" y="3118442"/>
          <a:ext cx="1056640" cy="105664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3600" kern="1200"/>
        </a:p>
      </dsp:txBody>
      <dsp:txXfrm>
        <a:off x="6699503" y="3118442"/>
        <a:ext cx="581152" cy="7951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BED989-54E0-4F83-B74A-C655AEF15E55}">
      <dsp:nvSpPr>
        <dsp:cNvPr id="0" name=""/>
        <dsp:cNvSpPr/>
      </dsp:nvSpPr>
      <dsp:spPr>
        <a:xfrm>
          <a:off x="0" y="1294210"/>
          <a:ext cx="3362426" cy="3362426"/>
        </a:xfrm>
        <a:prstGeom prst="ellipse">
          <a:avLst/>
        </a:prstGeom>
        <a:solidFill>
          <a:srgbClr val="FF00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D0E185-5291-47E4-9D92-27C907C16456}">
      <dsp:nvSpPr>
        <dsp:cNvPr id="0" name=""/>
        <dsp:cNvSpPr/>
      </dsp:nvSpPr>
      <dsp:spPr>
        <a:xfrm>
          <a:off x="672485" y="1966695"/>
          <a:ext cx="2017455" cy="20174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56B9C2-AA42-41C9-9FAD-782603070F49}">
      <dsp:nvSpPr>
        <dsp:cNvPr id="0" name=""/>
        <dsp:cNvSpPr/>
      </dsp:nvSpPr>
      <dsp:spPr>
        <a:xfrm>
          <a:off x="1344970" y="2639180"/>
          <a:ext cx="672485" cy="672485"/>
        </a:xfrm>
        <a:prstGeom prst="ellipse">
          <a:avLst/>
        </a:prstGeom>
        <a:solidFill>
          <a:srgbClr val="FFC0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CB1CF9-3C6D-4005-8FE1-F36D049AABC4}">
      <dsp:nvSpPr>
        <dsp:cNvPr id="0" name=""/>
        <dsp:cNvSpPr/>
      </dsp:nvSpPr>
      <dsp:spPr>
        <a:xfrm>
          <a:off x="3922830" y="173401"/>
          <a:ext cx="1681213" cy="9807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254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25,6% άνδρες</a:t>
          </a:r>
        </a:p>
      </dsp:txBody>
      <dsp:txXfrm>
        <a:off x="3922830" y="173401"/>
        <a:ext cx="1681213" cy="980707"/>
      </dsp:txXfrm>
    </dsp:sp>
    <dsp:sp modelId="{37D4A55C-47D4-4493-BAC0-DE59435C0DE4}">
      <dsp:nvSpPr>
        <dsp:cNvPr id="0" name=""/>
        <dsp:cNvSpPr/>
      </dsp:nvSpPr>
      <dsp:spPr>
        <a:xfrm>
          <a:off x="3502527" y="663755"/>
          <a:ext cx="42030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C3D85A-143E-4D08-A8C7-E4A1F9583E86}">
      <dsp:nvSpPr>
        <dsp:cNvPr id="0" name=""/>
        <dsp:cNvSpPr/>
      </dsp:nvSpPr>
      <dsp:spPr>
        <a:xfrm rot="5400000">
          <a:off x="1435475" y="910052"/>
          <a:ext cx="2311107" cy="181963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DEDADA-470C-4877-8A8A-914D602CD52C}">
      <dsp:nvSpPr>
        <dsp:cNvPr id="0" name=""/>
        <dsp:cNvSpPr/>
      </dsp:nvSpPr>
      <dsp:spPr>
        <a:xfrm>
          <a:off x="3922830" y="1154109"/>
          <a:ext cx="1681213" cy="9807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254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72,9% γυναίκες</a:t>
          </a:r>
        </a:p>
      </dsp:txBody>
      <dsp:txXfrm>
        <a:off x="3922830" y="1154109"/>
        <a:ext cx="1681213" cy="980707"/>
      </dsp:txXfrm>
    </dsp:sp>
    <dsp:sp modelId="{43EFE297-02CA-448F-B6CC-4CA47773264B}">
      <dsp:nvSpPr>
        <dsp:cNvPr id="0" name=""/>
        <dsp:cNvSpPr/>
      </dsp:nvSpPr>
      <dsp:spPr>
        <a:xfrm>
          <a:off x="3502527" y="1644462"/>
          <a:ext cx="42030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B79113-7FEA-42B3-8B8C-BDBD7874091B}">
      <dsp:nvSpPr>
        <dsp:cNvPr id="0" name=""/>
        <dsp:cNvSpPr/>
      </dsp:nvSpPr>
      <dsp:spPr>
        <a:xfrm rot="5400000">
          <a:off x="1931545" y="1875461"/>
          <a:ext cx="1800915" cy="1337685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2FBB46-2E69-425A-BBED-A5028A464EF8}">
      <dsp:nvSpPr>
        <dsp:cNvPr id="0" name=""/>
        <dsp:cNvSpPr/>
      </dsp:nvSpPr>
      <dsp:spPr>
        <a:xfrm>
          <a:off x="3922830" y="2134816"/>
          <a:ext cx="1681213" cy="9807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900" kern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133 συμμετέχοντες</a:t>
          </a:r>
        </a:p>
      </dsp:txBody>
      <dsp:txXfrm>
        <a:off x="3922830" y="2134816"/>
        <a:ext cx="1681213" cy="980707"/>
      </dsp:txXfrm>
    </dsp:sp>
    <dsp:sp modelId="{98B31656-8364-49D5-BDEF-E88DAB97A2CA}">
      <dsp:nvSpPr>
        <dsp:cNvPr id="0" name=""/>
        <dsp:cNvSpPr/>
      </dsp:nvSpPr>
      <dsp:spPr>
        <a:xfrm>
          <a:off x="3502527" y="2625170"/>
          <a:ext cx="42030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05842F-0407-4E85-A3FF-D48A02DB9A81}">
      <dsp:nvSpPr>
        <dsp:cNvPr id="0" name=""/>
        <dsp:cNvSpPr/>
      </dsp:nvSpPr>
      <dsp:spPr>
        <a:xfrm rot="5400000">
          <a:off x="2428232" y="2840085"/>
          <a:ext cx="1286688" cy="855737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D6D84-FB83-4B42-A721-91C4309D4AAB}">
      <dsp:nvSpPr>
        <dsp:cNvPr id="0" name=""/>
        <dsp:cNvSpPr/>
      </dsp:nvSpPr>
      <dsp:spPr>
        <a:xfrm>
          <a:off x="1882541" y="0"/>
          <a:ext cx="2324826" cy="232518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5318C0-F99E-45E5-8FE4-36A6CF786E95}">
      <dsp:nvSpPr>
        <dsp:cNvPr id="0" name=""/>
        <dsp:cNvSpPr/>
      </dsp:nvSpPr>
      <dsp:spPr>
        <a:xfrm>
          <a:off x="2396404" y="641081"/>
          <a:ext cx="1291861" cy="1042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Μέσος όρος ηλικίας 24,82</a:t>
          </a:r>
        </a:p>
      </dsp:txBody>
      <dsp:txXfrm>
        <a:off x="2396404" y="641081"/>
        <a:ext cx="1291861" cy="1042534"/>
      </dsp:txXfrm>
    </dsp:sp>
    <dsp:sp modelId="{2B419602-0CBE-4AED-AAB0-450E3FE267F4}">
      <dsp:nvSpPr>
        <dsp:cNvPr id="0" name=""/>
        <dsp:cNvSpPr/>
      </dsp:nvSpPr>
      <dsp:spPr>
        <a:xfrm>
          <a:off x="1343306" y="1229518"/>
          <a:ext cx="2324826" cy="232518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DA84CD-B9EF-40A5-8CB5-D520247DCD3C}">
      <dsp:nvSpPr>
        <dsp:cNvPr id="0" name=""/>
        <dsp:cNvSpPr/>
      </dsp:nvSpPr>
      <dsp:spPr>
        <a:xfrm>
          <a:off x="1753311" y="1908593"/>
          <a:ext cx="1291861" cy="11949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Διάμεση τιμή ηλικίας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21 έτη</a:t>
          </a:r>
        </a:p>
      </dsp:txBody>
      <dsp:txXfrm>
        <a:off x="1753311" y="1908593"/>
        <a:ext cx="1291861" cy="1194944"/>
      </dsp:txXfrm>
    </dsp:sp>
    <dsp:sp modelId="{ACE8101F-6999-4B94-80B5-41FD07E572A3}">
      <dsp:nvSpPr>
        <dsp:cNvPr id="0" name=""/>
        <dsp:cNvSpPr/>
      </dsp:nvSpPr>
      <dsp:spPr>
        <a:xfrm>
          <a:off x="2048007" y="2831851"/>
          <a:ext cx="1997386" cy="199818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696B28-497C-4D82-800B-C7C6198F8761}">
      <dsp:nvSpPr>
        <dsp:cNvPr id="0" name=""/>
        <dsp:cNvSpPr/>
      </dsp:nvSpPr>
      <dsp:spPr>
        <a:xfrm>
          <a:off x="2399460" y="3337059"/>
          <a:ext cx="1291861" cy="1029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Ν 130</a:t>
          </a:r>
        </a:p>
      </dsp:txBody>
      <dsp:txXfrm>
        <a:off x="2399460" y="3337059"/>
        <a:ext cx="1291861" cy="102930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DA6930-0FEA-479A-AAC1-ECD27FC66F71}">
      <dsp:nvSpPr>
        <dsp:cNvPr id="0" name=""/>
        <dsp:cNvSpPr/>
      </dsp:nvSpPr>
      <dsp:spPr>
        <a:xfrm>
          <a:off x="1180454" y="407967"/>
          <a:ext cx="3075443" cy="96107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969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900" kern="1200" dirty="0"/>
            <a:t>89,5% - 1</a:t>
          </a:r>
          <a:r>
            <a:rPr lang="el-GR" sz="1900" kern="1200" baseline="30000" dirty="0"/>
            <a:t>ο</a:t>
          </a:r>
          <a:r>
            <a:rPr lang="el-GR" sz="1900" kern="1200" dirty="0"/>
            <a:t> Πτυχίο</a:t>
          </a:r>
        </a:p>
      </dsp:txBody>
      <dsp:txXfrm>
        <a:off x="1180454" y="407967"/>
        <a:ext cx="3075443" cy="961076"/>
      </dsp:txXfrm>
    </dsp:sp>
    <dsp:sp modelId="{9EA1781F-1A43-4CB8-929E-DE4ACEFAA826}">
      <dsp:nvSpPr>
        <dsp:cNvPr id="0" name=""/>
        <dsp:cNvSpPr/>
      </dsp:nvSpPr>
      <dsp:spPr>
        <a:xfrm>
          <a:off x="1066162" y="225170"/>
          <a:ext cx="672753" cy="1009129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B98E60-E2E3-429A-8E2A-B78E32F1D62B}">
      <dsp:nvSpPr>
        <dsp:cNvPr id="0" name=""/>
        <dsp:cNvSpPr/>
      </dsp:nvSpPr>
      <dsp:spPr>
        <a:xfrm>
          <a:off x="1150930" y="1637432"/>
          <a:ext cx="3075443" cy="96107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969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900" b="1" kern="1200" dirty="0"/>
            <a:t>Επιλογή Τμήματος</a:t>
          </a:r>
          <a:r>
            <a:rPr lang="el-GR" sz="1900" kern="1200" dirty="0"/>
            <a:t>: Ενδιαφέρον για το αντικείμενο 60,9%</a:t>
          </a:r>
        </a:p>
      </dsp:txBody>
      <dsp:txXfrm>
        <a:off x="1150930" y="1637432"/>
        <a:ext cx="3075443" cy="961076"/>
      </dsp:txXfrm>
    </dsp:sp>
    <dsp:sp modelId="{27FCD179-AB9B-47D7-93AA-005E99140EA9}">
      <dsp:nvSpPr>
        <dsp:cNvPr id="0" name=""/>
        <dsp:cNvSpPr/>
      </dsp:nvSpPr>
      <dsp:spPr>
        <a:xfrm>
          <a:off x="1040753" y="1501298"/>
          <a:ext cx="672753" cy="1009129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3496DC-5FFC-405B-9D99-6245741F7BE7}">
      <dsp:nvSpPr>
        <dsp:cNvPr id="0" name=""/>
        <dsp:cNvSpPr/>
      </dsp:nvSpPr>
      <dsp:spPr>
        <a:xfrm>
          <a:off x="1180454" y="2880746"/>
          <a:ext cx="3075443" cy="96107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969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900" b="1" kern="1200" dirty="0"/>
            <a:t>Χρηματοδότηση Σπουδών</a:t>
          </a:r>
          <a:r>
            <a:rPr lang="el-GR" sz="1900" kern="1200" dirty="0"/>
            <a:t>: Οικογένεια 66,9%</a:t>
          </a:r>
        </a:p>
      </dsp:txBody>
      <dsp:txXfrm>
        <a:off x="1180454" y="2880746"/>
        <a:ext cx="3075443" cy="961076"/>
      </dsp:txXfrm>
    </dsp:sp>
    <dsp:sp modelId="{3FDD1F65-C389-4A4B-915A-51214C3ABB46}">
      <dsp:nvSpPr>
        <dsp:cNvPr id="0" name=""/>
        <dsp:cNvSpPr/>
      </dsp:nvSpPr>
      <dsp:spPr>
        <a:xfrm>
          <a:off x="1052310" y="2741924"/>
          <a:ext cx="672753" cy="1009129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A074FB-FE8E-4E8B-B404-05E9651AED35}">
      <dsp:nvSpPr>
        <dsp:cNvPr id="0" name=""/>
        <dsp:cNvSpPr/>
      </dsp:nvSpPr>
      <dsp:spPr>
        <a:xfrm>
          <a:off x="1180454" y="4090634"/>
          <a:ext cx="3075443" cy="96107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969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900" b="1" kern="1200" dirty="0"/>
            <a:t>Διαμονή</a:t>
          </a:r>
          <a:r>
            <a:rPr lang="el-GR" sz="1900" kern="1200" dirty="0"/>
            <a:t>: Γονείς 69,2%</a:t>
          </a:r>
        </a:p>
      </dsp:txBody>
      <dsp:txXfrm>
        <a:off x="1180454" y="4090634"/>
        <a:ext cx="3075443" cy="961076"/>
      </dsp:txXfrm>
    </dsp:sp>
    <dsp:sp modelId="{430FB409-65A5-464E-A957-6D30C843BDC2}">
      <dsp:nvSpPr>
        <dsp:cNvPr id="0" name=""/>
        <dsp:cNvSpPr/>
      </dsp:nvSpPr>
      <dsp:spPr>
        <a:xfrm>
          <a:off x="1052310" y="3951812"/>
          <a:ext cx="672753" cy="1009129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F6B54-873F-42F3-8A10-EB6A40E0F44E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EBAD6-D969-40DB-8997-360A48FF8D9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27659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755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ανοραμική 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57369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68413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5010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94330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 με φρά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l-GR"/>
              <a:t>Στυλ κειμένου υποδείγματος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9989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ή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l-GR"/>
              <a:t>Στυλ κειμένου υποδείγματος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4906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0581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98847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9165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5252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7605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41978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59844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6995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48993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33242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A235742-E0F2-471E-944B-AE63B8743A33}" type="datetimeFigureOut">
              <a:rPr lang="el-GR" smtClean="0"/>
              <a:t>4/7/2022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6260377-65F7-4A9E-B614-01CD608BA4E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63459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3.0/" TargetMode="External"/><Relationship Id="rId2" Type="http://schemas.openxmlformats.org/officeDocument/2006/relationships/hyperlink" Target="https://thetoolkit.me/123-method/metrics-based-evaluation/metrics-step-2/survey-questionnaire-sampling/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thetoolkit.me/123-method/metrics-based-evaluation/metrics-step-2/survey-questionnaire-sampling/" TargetMode="Externa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laysia-students.com/2017/05/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creativecommons.org/licenses/by-nc-sa/3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heconversation.com/teacher-unions-united-on-message-for-next-education-minister-cut-workload-39454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creativecommons.org/licenses/by-nd/3.0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woman-in-academic-dress-and-graduation-hat-3978518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thank-you-signage-2072165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83633410@N07/7658284016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sa/3.0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3A722704-D5D7-D8F7-06DB-7FCA6EAF90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5094" y="117033"/>
            <a:ext cx="9889380" cy="1165857"/>
          </a:xfrm>
        </p:spPr>
        <p:txBody>
          <a:bodyPr anchor="ctr">
            <a:noAutofit/>
          </a:bodyPr>
          <a:lstStyle/>
          <a:p>
            <a:pPr algn="ctr"/>
            <a:r>
              <a:rPr lang="el-G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ΠΡΟΓΡΑΜΜΑ ΜΕΤΑΠΤΥΧΙΑΚΩΝ ΣΠΟΥΔΩΝ: ​</a:t>
            </a:r>
            <a:br>
              <a:rPr lang="el-G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«ΔΙΑΧΕΙΡΙΣΗ ΠΛΗΡΟΦΟΡΙΩΝ ΣΕ ΒΙΒΛΙΟΘΗΚΕΣ, ΑΡΧΕΙΑ, ΜΟΥΣΕΙΑ»​</a:t>
            </a:r>
            <a:br>
              <a:rPr lang="el-G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ΤΜΗΜΑ ΑΡΧΕΙΟΝΟΜΙΑΣ, ΒΙΒΛΙΟΘΗΚΟΝΟΜΙΑΣ ΚΑΙ ΣΥΣΤΗΜΑΤΩΝ ΠΛΗΡΟΦΟΡΗΣΗΣ​</a:t>
            </a:r>
            <a:br>
              <a:rPr lang="el-G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ΣΧΟΛΗ ΔΙΟΙΚΗΤΙΚΩΝ, ΟΙΚΟΝΟΜΙΚΩΝ ΚΑΙ ΚΟΙΝΩΝΙΚΩΝ ΕΠΙΣΤΗΜΩΝ​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xmlns="" id="{D921AABC-788C-B31C-4535-FEEDF26999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6488668"/>
            <a:ext cx="5083548" cy="369332"/>
          </a:xfrm>
        </p:spPr>
        <p:txBody>
          <a:bodyPr>
            <a:normAutofit fontScale="92500"/>
          </a:bodyPr>
          <a:lstStyle/>
          <a:p>
            <a:pPr algn="l"/>
            <a:r>
              <a:rPr lang="el-G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Επιβλέπουσα: Ευτυχία Βραϊμάκη, επίκουρη καθηγήτρια	</a:t>
            </a:r>
            <a:endParaRPr lang="el-GR" sz="2000" dirty="0"/>
          </a:p>
        </p:txBody>
      </p:sp>
      <p:pic>
        <p:nvPicPr>
          <p:cNvPr id="4" name="Εικόνα 9">
            <a:extLst>
              <a:ext uri="{FF2B5EF4-FFF2-40B4-BE49-F238E27FC236}">
                <a16:creationId xmlns:a16="http://schemas.microsoft.com/office/drawing/2014/main" xmlns="" id="{505B9311-52D6-30FC-2E74-6378ACDE35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1815" y="0"/>
            <a:ext cx="1310185" cy="1282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C2DDBFC-53E3-9189-1D7D-A24540B7799A}"/>
              </a:ext>
            </a:extLst>
          </p:cNvPr>
          <p:cNvSpPr txBox="1"/>
          <p:nvPr/>
        </p:nvSpPr>
        <p:spPr>
          <a:xfrm>
            <a:off x="2638425" y="2030009"/>
            <a:ext cx="7124699" cy="2062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l-GR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Πρόθεση διακοπής φοίτησης: </a:t>
            </a:r>
          </a:p>
          <a:p>
            <a:pPr algn="ctr"/>
            <a:r>
              <a:rPr lang="el-GR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έρευνα σε προπτυχιακούς φοιτητές στον κλάδο της Επιστήμης της Πληροφόρησης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8BF14FB-7037-7C42-1CEA-79C85AFD2B0C}"/>
              </a:ext>
            </a:extLst>
          </p:cNvPr>
          <p:cNvSpPr txBox="1"/>
          <p:nvPr/>
        </p:nvSpPr>
        <p:spPr>
          <a:xfrm>
            <a:off x="3148013" y="4229749"/>
            <a:ext cx="61055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Γεωργία Πολυχρονίδου </a:t>
            </a:r>
          </a:p>
          <a:p>
            <a:pPr algn="ctr"/>
            <a:r>
              <a:rPr lang="el-GR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Α.Μ. 206682023</a:t>
            </a:r>
          </a:p>
        </p:txBody>
      </p:sp>
      <p:sp>
        <p:nvSpPr>
          <p:cNvPr id="9" name="Υπότιτλος 2">
            <a:extLst>
              <a:ext uri="{FF2B5EF4-FFF2-40B4-BE49-F238E27FC236}">
                <a16:creationId xmlns:a16="http://schemas.microsoft.com/office/drawing/2014/main" xmlns="" id="{1D7B2A10-3417-1EBA-0A17-379C44E98E7D}"/>
              </a:ext>
            </a:extLst>
          </p:cNvPr>
          <p:cNvSpPr txBox="1">
            <a:spLocks/>
          </p:cNvSpPr>
          <p:nvPr/>
        </p:nvSpPr>
        <p:spPr>
          <a:xfrm>
            <a:off x="3659000" y="5111558"/>
            <a:ext cx="5083548" cy="3693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16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Ιούλιος 2022</a:t>
            </a:r>
            <a:endParaRPr lang="el-GR" sz="2000" i="1" dirty="0"/>
          </a:p>
        </p:txBody>
      </p:sp>
    </p:spTree>
    <p:extLst>
      <p:ext uri="{BB962C8B-B14F-4D97-AF65-F5344CB8AC3E}">
        <p14:creationId xmlns:p14="http://schemas.microsoft.com/office/powerpoint/2010/main" val="10395446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407F9AA8-14BA-24FE-1BD4-7D6D9A86F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675249"/>
            <a:ext cx="10387061" cy="731520"/>
          </a:xfrm>
        </p:spPr>
        <p:txBody>
          <a:bodyPr>
            <a:noAutofit/>
          </a:bodyPr>
          <a:lstStyle/>
          <a:p>
            <a:pPr algn="ctr"/>
            <a:r>
              <a:rPr lang="el-GR" sz="4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ΕΡΕΥΝΗΤΙΚΑ ΕΡΩΤΗΜΑΤΑ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2DCAAD7E-397B-5912-40AE-944C09EC6A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2" y="1603717"/>
            <a:ext cx="10387061" cy="4768948"/>
          </a:xfrm>
        </p:spPr>
        <p:txBody>
          <a:bodyPr>
            <a:normAutofit fontScale="70000" lnSpcReduction="20000"/>
          </a:bodyPr>
          <a:lstStyle/>
          <a:p>
            <a:pPr marL="457200" indent="-457200" algn="just" rtl="0" fontAlgn="base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el-GR" sz="2900" b="1" i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Ερευνητικό ερώτημα 1</a:t>
            </a:r>
            <a:r>
              <a:rPr lang="el-GR" sz="2900" b="1" i="1" baseline="30000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ο</a:t>
            </a:r>
            <a:r>
              <a:rPr lang="el-GR" sz="29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: Ποιο είναι το ποσοστό των φοιτητών που σκέφτονται να εγκαταλείψουν τις σπουδές τους; </a:t>
            </a:r>
          </a:p>
          <a:p>
            <a:pPr marL="457200" indent="-457200" algn="just" rtl="0" fontAlgn="base">
              <a:buClr>
                <a:srgbClr val="002060"/>
              </a:buClr>
              <a:buFont typeface="Wingdings" panose="05000000000000000000" pitchFamily="2" charset="2"/>
              <a:buChar char="ü"/>
            </a:pPr>
            <a:endParaRPr lang="el-GR" sz="2900" b="0" i="0" dirty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marL="457200" indent="-457200" algn="just" rtl="0" fontAlgn="base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el-GR" sz="2900" b="1" i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Ερευνητικό ερώτημα 2</a:t>
            </a:r>
            <a:r>
              <a:rPr lang="el-GR" sz="2900" b="1" i="1" baseline="30000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ο</a:t>
            </a:r>
            <a:r>
              <a:rPr lang="el-GR" sz="2900" b="1" i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l-GR" sz="29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: Ποιος είναι ο βαθμός συσχέτισης της πρόθεσης διακοπής σπουδών με τα δημογραφικά χαρακτηριστικά των φοιτητών; </a:t>
            </a:r>
          </a:p>
          <a:p>
            <a:pPr marL="457200" indent="-457200" algn="just" rtl="0" fontAlgn="base">
              <a:buClr>
                <a:srgbClr val="002060"/>
              </a:buClr>
              <a:buFont typeface="Wingdings" panose="05000000000000000000" pitchFamily="2" charset="2"/>
              <a:buChar char="ü"/>
            </a:pPr>
            <a:endParaRPr lang="el-GR" sz="2900" b="0" i="0" dirty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marL="457200" indent="-457200" algn="just" rtl="0" fontAlgn="base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el-GR" sz="2900" b="1" i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Ερευνητικό ερώτημα 3</a:t>
            </a:r>
            <a:r>
              <a:rPr lang="el-GR" sz="2900" b="1" i="1" baseline="30000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ο</a:t>
            </a:r>
            <a:r>
              <a:rPr lang="el-GR" sz="29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: Ποιος είναι ο βαθμός συσχέτισης της πρόθεσης διακοπής σπουδών με το επίπεδο παρεχόμενης από τα τμήματα εκπαιδευτικής υπηρεσίας; </a:t>
            </a:r>
          </a:p>
          <a:p>
            <a:pPr marL="457200" indent="-457200" algn="just" rtl="0" fontAlgn="base">
              <a:buClr>
                <a:srgbClr val="002060"/>
              </a:buClr>
              <a:buFont typeface="Wingdings" panose="05000000000000000000" pitchFamily="2" charset="2"/>
              <a:buChar char="ü"/>
            </a:pPr>
            <a:endParaRPr lang="el-GR" sz="2900" b="0" i="0" dirty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marL="457200" indent="-457200" algn="just" rtl="0" fontAlgn="base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el-GR" sz="2900" b="1" i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Ερευνητικό ερώτημα 4</a:t>
            </a:r>
            <a:r>
              <a:rPr lang="el-GR" sz="2900" b="1" i="1" baseline="30000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ο</a:t>
            </a:r>
            <a:r>
              <a:rPr lang="el-GR" sz="29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: Ποιος είναι ο βαθμός συσχέτισης της πρόθεσης διακοπής σπουδών με την ακαδημαϊκή εξουθένωση; </a:t>
            </a:r>
          </a:p>
          <a:p>
            <a:pPr marL="457200" indent="-457200" algn="just" rtl="0" fontAlgn="base">
              <a:buClr>
                <a:srgbClr val="002060"/>
              </a:buClr>
              <a:buFont typeface="Wingdings" panose="05000000000000000000" pitchFamily="2" charset="2"/>
              <a:buChar char="ü"/>
            </a:pPr>
            <a:endParaRPr lang="el-GR" sz="2900" b="0" i="0" dirty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marL="457200" indent="-457200" algn="just" rtl="0" fontAlgn="base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el-GR" sz="2900" b="1" i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Ερευνητικό ερώτημα 5</a:t>
            </a:r>
            <a:r>
              <a:rPr lang="el-GR" sz="2900" b="1" i="1" baseline="30000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ο</a:t>
            </a:r>
            <a:r>
              <a:rPr lang="el-GR" sz="29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: Τι πιστεύουν οι φοιτητές ότι θα βοηθούσε στη βελτίωση της ψυχικής τους ευεξίας κατά τη διάρκεια των σπουδών τους; 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79435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E4F6C572-6D93-C753-FDD2-71E19E18F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647115"/>
            <a:ext cx="10865364" cy="703384"/>
          </a:xfrm>
        </p:spPr>
        <p:txBody>
          <a:bodyPr>
            <a:noAutofit/>
          </a:bodyPr>
          <a:lstStyle/>
          <a:p>
            <a:pPr algn="ctr"/>
            <a:r>
              <a:rPr lang="el-GR" sz="4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ΣΥΓΚΡΟΤΗΣΗ ΔΕΙΓΜΑΤΟΣ - ΜΕΘΟΔΟΛΟΓΙΑ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45512FE0-B208-AA53-CB43-342F53BE0E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3" y="1617785"/>
            <a:ext cx="8534400" cy="4376615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002060"/>
              </a:buClr>
              <a:buFont typeface="Calibri" panose="020F0502020204030204" pitchFamily="34" charset="0"/>
              <a:buChar char="₋"/>
            </a:pP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Ποσοτική έρευνα – Έρευνα επισκόπησης απόψεων</a:t>
            </a:r>
          </a:p>
          <a:p>
            <a:pPr marL="342900" indent="-342900">
              <a:buClr>
                <a:srgbClr val="002060"/>
              </a:buClr>
              <a:buFont typeface="Calibri" panose="020F0502020204030204" pitchFamily="34" charset="0"/>
              <a:buChar char="₋"/>
            </a:pP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Συλλογή πρωτογενών δεδομένων -&gt; Δομημένο ερωτηματολόγιο </a:t>
            </a:r>
          </a:p>
          <a:p>
            <a:pPr marL="342900" indent="-342900">
              <a:buClr>
                <a:srgbClr val="002060"/>
              </a:buClr>
              <a:buFont typeface="Calibri" panose="020F0502020204030204" pitchFamily="34" charset="0"/>
              <a:buChar char="₋"/>
            </a:pP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Ηλεκτρονική μορφή</a:t>
            </a:r>
          </a:p>
          <a:p>
            <a:pPr marL="342900" indent="-342900">
              <a:buClr>
                <a:srgbClr val="002060"/>
              </a:buClr>
              <a:buFont typeface="Calibri" panose="020F0502020204030204" pitchFamily="34" charset="0"/>
              <a:buChar char="₋"/>
            </a:pP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133 ερωτηματολόγια</a:t>
            </a:r>
          </a:p>
          <a:p>
            <a:pPr marL="342900" indent="-342900">
              <a:buClr>
                <a:srgbClr val="002060"/>
              </a:buClr>
              <a:buFont typeface="Calibri" panose="020F0502020204030204" pitchFamily="34" charset="0"/>
              <a:buChar char="₋"/>
            </a:pP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10 παράγοντες </a:t>
            </a:r>
          </a:p>
          <a:p>
            <a:pPr marL="342900" indent="-342900">
              <a:buClr>
                <a:srgbClr val="002060"/>
              </a:buClr>
              <a:buFont typeface="Calibri" panose="020F0502020204030204" pitchFamily="34" charset="0"/>
              <a:buChar char="₋"/>
            </a:pP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28 ερωτήσεις</a:t>
            </a:r>
          </a:p>
          <a:p>
            <a:pPr marL="342900" indent="-342900">
              <a:buClr>
                <a:srgbClr val="002060"/>
              </a:buClr>
              <a:buFont typeface="Calibri" panose="020F0502020204030204" pitchFamily="34" charset="0"/>
              <a:buChar char="₋"/>
            </a:pP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5βάθμια κλίμακα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Likert</a:t>
            </a:r>
            <a:endParaRPr lang="el-G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rgbClr val="002060"/>
              </a:buClr>
              <a:buFont typeface="Calibri" panose="020F0502020204030204" pitchFamily="34" charset="0"/>
              <a:buChar char="₋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IBM SPSS </a:t>
            </a:r>
            <a:endParaRPr lang="el-G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l-G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01A2864-82B0-814E-E902-7592F98716B1}"/>
              </a:ext>
            </a:extLst>
          </p:cNvPr>
          <p:cNvSpPr txBox="1"/>
          <p:nvPr/>
        </p:nvSpPr>
        <p:spPr>
          <a:xfrm>
            <a:off x="10832963" y="6149536"/>
            <a:ext cx="1433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00" dirty="0">
                <a:hlinkClick r:id="rId2" tooltip="https://thetoolkit.me/123-method/metrics-based-evaluation/metrics-step-2/survey-questionnaire-sampling/"/>
              </a:rPr>
              <a:t>Αυτή η φωτογραφία</a:t>
            </a:r>
            <a:r>
              <a:rPr lang="el-GR" sz="900" dirty="0"/>
              <a:t> από Άγνωστος συντάκτης με άδεια χρήσης </a:t>
            </a:r>
            <a:r>
              <a:rPr lang="el-GR" sz="900" dirty="0">
                <a:hlinkClick r:id="rId3" tooltip="https://creativecommons.org/licenses/by/3.0/"/>
              </a:rPr>
              <a:t>CC </a:t>
            </a:r>
            <a:r>
              <a:rPr lang="el-GR" sz="900" dirty="0" err="1">
                <a:hlinkClick r:id="rId3" tooltip="https://creativecommons.org/licenses/by/3.0/"/>
              </a:rPr>
              <a:t>BY</a:t>
            </a:r>
            <a:endParaRPr lang="el-GR" sz="900" dirty="0"/>
          </a:p>
        </p:txBody>
      </p:sp>
      <p:pic>
        <p:nvPicPr>
          <p:cNvPr id="8" name="Εικόνα 7">
            <a:extLst>
              <a:ext uri="{FF2B5EF4-FFF2-40B4-BE49-F238E27FC236}">
                <a16:creationId xmlns:a16="http://schemas.microsoft.com/office/drawing/2014/main" xmlns="" id="{4DF6179C-5B97-DB46-A72B-F351702601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tretch>
            <a:fillRect/>
          </a:stretch>
        </p:blipFill>
        <p:spPr>
          <a:xfrm>
            <a:off x="7518879" y="2267635"/>
            <a:ext cx="4633434" cy="4376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609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787923F3-2340-DECE-DC06-46FFF235EC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516401"/>
            <a:ext cx="11202988" cy="550400"/>
          </a:xfrm>
        </p:spPr>
        <p:txBody>
          <a:bodyPr>
            <a:noAutofit/>
          </a:bodyPr>
          <a:lstStyle/>
          <a:p>
            <a:pPr algn="ctr"/>
            <a:r>
              <a:rPr lang="el-GR" sz="4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ΔΕΙΜΟΓΡΑΦΙΚΑ ΣΤΟΙΧΕΙΑ ΔΕΙΓΜΑΤΟΣ 1/2 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xmlns="" id="{CFB76272-7BA5-9D06-F427-3E798F06D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1308295"/>
            <a:ext cx="10935702" cy="5033304"/>
          </a:xfrm>
        </p:spPr>
        <p:txBody>
          <a:bodyPr/>
          <a:lstStyle/>
          <a:p>
            <a:r>
              <a:rPr lang="el-GR" dirty="0"/>
              <a:t>  </a:t>
            </a:r>
          </a:p>
        </p:txBody>
      </p:sp>
      <p:graphicFrame>
        <p:nvGraphicFramePr>
          <p:cNvPr id="5" name="Διάγραμμα 4">
            <a:extLst>
              <a:ext uri="{FF2B5EF4-FFF2-40B4-BE49-F238E27FC236}">
                <a16:creationId xmlns:a16="http://schemas.microsoft.com/office/drawing/2014/main" xmlns="" id="{AB8D51EC-7551-ECF3-AA4E-19A2F3E14C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1267143"/>
              </p:ext>
            </p:extLst>
          </p:nvPr>
        </p:nvGraphicFramePr>
        <p:xfrm>
          <a:off x="684214" y="1308296"/>
          <a:ext cx="5604044" cy="4830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Διάγραμμα 6">
            <a:extLst>
              <a:ext uri="{FF2B5EF4-FFF2-40B4-BE49-F238E27FC236}">
                <a16:creationId xmlns:a16="http://schemas.microsoft.com/office/drawing/2014/main" xmlns="" id="{7C5E8C02-C34F-B96E-8B8F-D1DBF3A983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534351"/>
              </p:ext>
            </p:extLst>
          </p:nvPr>
        </p:nvGraphicFramePr>
        <p:xfrm>
          <a:off x="6555545" y="1409928"/>
          <a:ext cx="5444197" cy="4830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3" name="Ομάδα 12">
            <a:extLst>
              <a:ext uri="{FF2B5EF4-FFF2-40B4-BE49-F238E27FC236}">
                <a16:creationId xmlns:a16="http://schemas.microsoft.com/office/drawing/2014/main" xmlns="" id="{170D29B4-3992-087B-39DB-47F66BACD7C9}"/>
              </a:ext>
            </a:extLst>
          </p:cNvPr>
          <p:cNvGrpSpPr/>
          <p:nvPr/>
        </p:nvGrpSpPr>
        <p:grpSpPr>
          <a:xfrm>
            <a:off x="5636456" y="4383788"/>
            <a:ext cx="1747506" cy="2008628"/>
            <a:chOff x="4577405" y="1705019"/>
            <a:chExt cx="1747506" cy="2008628"/>
          </a:xfrm>
        </p:grpSpPr>
        <p:sp>
          <p:nvSpPr>
            <p:cNvPr id="14" name="Εξάγωνο 13">
              <a:extLst>
                <a:ext uri="{FF2B5EF4-FFF2-40B4-BE49-F238E27FC236}">
                  <a16:creationId xmlns:a16="http://schemas.microsoft.com/office/drawing/2014/main" xmlns="" id="{AAF49FF8-6080-C4C8-1C6A-E7FA0AC3308D}"/>
                </a:ext>
              </a:extLst>
            </p:cNvPr>
            <p:cNvSpPr/>
            <p:nvPr/>
          </p:nvSpPr>
          <p:spPr>
            <a:xfrm rot="5400000">
              <a:off x="4446844" y="1835580"/>
              <a:ext cx="2008628" cy="1747506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Εξάγωνο 4">
              <a:extLst>
                <a:ext uri="{FF2B5EF4-FFF2-40B4-BE49-F238E27FC236}">
                  <a16:creationId xmlns:a16="http://schemas.microsoft.com/office/drawing/2014/main" xmlns="" id="{EF584AEC-F251-2C79-CA87-FAF2B98AEDAB}"/>
                </a:ext>
              </a:extLst>
            </p:cNvPr>
            <p:cNvSpPr txBox="1"/>
            <p:nvPr/>
          </p:nvSpPr>
          <p:spPr>
            <a:xfrm>
              <a:off x="4849725" y="2132382"/>
              <a:ext cx="1202866" cy="12682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l-GR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Μέσος όρος βαθμολογίας: 7</a:t>
              </a:r>
              <a:endParaRPr lang="el-GR" sz="16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0609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22F544C4-55D1-743C-1C8A-15255ABB1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511" y="685800"/>
            <a:ext cx="11286977" cy="636563"/>
          </a:xfrm>
        </p:spPr>
        <p:txBody>
          <a:bodyPr>
            <a:noAutofit/>
          </a:bodyPr>
          <a:lstStyle/>
          <a:p>
            <a:pPr algn="ctr"/>
            <a:r>
              <a:rPr lang="el-GR" sz="4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ΔΕΙΜΟΓΡΑΓΙΚΑ ΣΤΟΙΧΕΙΑ ΔΕΙΓΜΑΤΟΣ 2/2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F427CA16-2D6B-47C4-7F51-B92B3D313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1" y="1575582"/>
            <a:ext cx="10893499" cy="4418818"/>
          </a:xfrm>
        </p:spPr>
        <p:txBody>
          <a:bodyPr/>
          <a:lstStyle/>
          <a:p>
            <a:r>
              <a:rPr lang="el-GR" dirty="0"/>
              <a:t> </a:t>
            </a:r>
          </a:p>
        </p:txBody>
      </p:sp>
      <p:graphicFrame>
        <p:nvGraphicFramePr>
          <p:cNvPr id="7" name="Γράφημα 6">
            <a:extLst>
              <a:ext uri="{FF2B5EF4-FFF2-40B4-BE49-F238E27FC236}">
                <a16:creationId xmlns:a16="http://schemas.microsoft.com/office/drawing/2014/main" xmlns="" id="{CC101F8B-493E-DBA7-CB2C-13C9D10C5F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8347494"/>
              </p:ext>
            </p:extLst>
          </p:nvPr>
        </p:nvGraphicFramePr>
        <p:xfrm>
          <a:off x="787791" y="1575582"/>
          <a:ext cx="5308209" cy="4596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Διάγραμμα 7">
            <a:extLst>
              <a:ext uri="{FF2B5EF4-FFF2-40B4-BE49-F238E27FC236}">
                <a16:creationId xmlns:a16="http://schemas.microsoft.com/office/drawing/2014/main" xmlns="" id="{EB76DB9B-A211-F03B-2004-9516F7F2D5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4106072"/>
              </p:ext>
            </p:extLst>
          </p:nvPr>
        </p:nvGraphicFramePr>
        <p:xfrm>
          <a:off x="6541477" y="1167617"/>
          <a:ext cx="5308209" cy="53738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01078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Πίνακας 1">
            <a:extLst>
              <a:ext uri="{FF2B5EF4-FFF2-40B4-BE49-F238E27FC236}">
                <a16:creationId xmlns:a16="http://schemas.microsoft.com/office/drawing/2014/main" xmlns="" id="{A589FC5F-00D9-2C90-E0F7-66A2BFC905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142127"/>
              </p:ext>
            </p:extLst>
          </p:nvPr>
        </p:nvGraphicFramePr>
        <p:xfrm>
          <a:off x="1111348" y="685802"/>
          <a:ext cx="9256540" cy="5728710"/>
        </p:xfrm>
        <a:graphic>
          <a:graphicData uri="http://schemas.openxmlformats.org/drawingml/2006/table">
            <a:tbl>
              <a:tblPr/>
              <a:tblGrid>
                <a:gridCol w="3684346">
                  <a:extLst>
                    <a:ext uri="{9D8B030D-6E8A-4147-A177-3AD203B41FA5}">
                      <a16:colId xmlns:a16="http://schemas.microsoft.com/office/drawing/2014/main" xmlns="" val="2968346543"/>
                    </a:ext>
                  </a:extLst>
                </a:gridCol>
                <a:gridCol w="1644254">
                  <a:extLst>
                    <a:ext uri="{9D8B030D-6E8A-4147-A177-3AD203B41FA5}">
                      <a16:colId xmlns:a16="http://schemas.microsoft.com/office/drawing/2014/main" xmlns="" val="82658933"/>
                    </a:ext>
                  </a:extLst>
                </a:gridCol>
                <a:gridCol w="3927940">
                  <a:extLst>
                    <a:ext uri="{9D8B030D-6E8A-4147-A177-3AD203B41FA5}">
                      <a16:colId xmlns:a16="http://schemas.microsoft.com/office/drawing/2014/main" xmlns="" val="176965191"/>
                    </a:ext>
                  </a:extLst>
                </a:gridCol>
              </a:tblGrid>
              <a:tr h="558092"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1" i="0" dirty="0">
                          <a:solidFill>
                            <a:srgbClr val="002060"/>
                          </a:solidFill>
                          <a:effectLst/>
                        </a:rPr>
                        <a:t>Παράγοντες </a:t>
                      </a:r>
                    </a:p>
                  </a:txBody>
                  <a:tcPr marL="77597" marR="77597" marT="38799" marB="3879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1" i="0">
                          <a:solidFill>
                            <a:srgbClr val="002060"/>
                          </a:solidFill>
                          <a:effectLst/>
                        </a:rPr>
                        <a:t>Αριθμός Ερωτήσεων </a:t>
                      </a:r>
                    </a:p>
                  </a:txBody>
                  <a:tcPr marL="77597" marR="77597" marT="38799" marB="38799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1" i="0">
                          <a:solidFill>
                            <a:srgbClr val="002060"/>
                          </a:solidFill>
                          <a:effectLst/>
                        </a:rPr>
                        <a:t>Πηγές </a:t>
                      </a:r>
                    </a:p>
                  </a:txBody>
                  <a:tcPr marL="77597" marR="77597" marT="38799" marB="38799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56369153"/>
                  </a:ext>
                </a:extLst>
              </a:tr>
              <a:tr h="337336">
                <a:tc gridSpan="3">
                  <a:txBody>
                    <a:bodyPr/>
                    <a:lstStyle/>
                    <a:p>
                      <a:pPr algn="just" rtl="0" fontAlgn="base"/>
                      <a:r>
                        <a:rPr lang="el-GR" sz="1800" b="1" i="1" dirty="0">
                          <a:solidFill>
                            <a:srgbClr val="C00000"/>
                          </a:solidFill>
                          <a:effectLst/>
                        </a:rPr>
                        <a:t>Ποιότητα Υπηρεσιών στην Ανώτατη Εκπαίδευση</a:t>
                      </a:r>
                      <a:r>
                        <a:rPr lang="el-GR" sz="1800" b="1" i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US" sz="1800" b="1" i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Higher Education Service Quality)</a:t>
                      </a:r>
                      <a:r>
                        <a:rPr lang="en-US" sz="1800" b="1" i="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800" b="1" i="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77597" marR="77597" marT="38799" marB="3879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17120837"/>
                  </a:ext>
                </a:extLst>
              </a:tr>
              <a:tr h="409267">
                <a:tc>
                  <a:txBody>
                    <a:bodyPr/>
                    <a:lstStyle/>
                    <a:p>
                      <a:pPr algn="l" rtl="0" fontAlgn="base"/>
                      <a:r>
                        <a:rPr lang="el-GR" sz="1800" b="1" i="0" dirty="0">
                          <a:solidFill>
                            <a:srgbClr val="002060"/>
                          </a:solidFill>
                          <a:effectLst/>
                        </a:rPr>
                        <a:t>Στάση καθηγητών (ΣΚ) </a:t>
                      </a:r>
                    </a:p>
                  </a:txBody>
                  <a:tcPr marL="77597" marR="77597" marT="38799" marB="3879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800" b="0" i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4 </a:t>
                      </a:r>
                      <a:endParaRPr lang="en-US" sz="18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77597" marR="77597" marT="38799" marB="38799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rtl="0" fontAlgn="base"/>
                      <a:r>
                        <a:rPr lang="en-US" sz="1800" b="0" i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Teeroovengadum et al</a:t>
                      </a:r>
                      <a:r>
                        <a:rPr lang="en-US" sz="1800" b="0" i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. (</a:t>
                      </a:r>
                      <a:r>
                        <a:rPr lang="en-US" sz="1800" b="0" i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  <a:r>
                        <a:rPr lang="en-US" sz="1800" b="0" i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) </a:t>
                      </a:r>
                      <a:endParaRPr lang="en-US" sz="1800" b="0" i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77597" marR="77597" marT="38799" marB="38799" anchor="ctr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27933393"/>
                  </a:ext>
                </a:extLst>
              </a:tr>
              <a:tr h="409267">
                <a:tc>
                  <a:txBody>
                    <a:bodyPr/>
                    <a:lstStyle/>
                    <a:p>
                      <a:pPr algn="l" rtl="0" fontAlgn="base"/>
                      <a:r>
                        <a:rPr lang="el-GR" sz="1800" b="1" i="0" dirty="0">
                          <a:solidFill>
                            <a:srgbClr val="002060"/>
                          </a:solidFill>
                          <a:effectLst/>
                        </a:rPr>
                        <a:t>Ικανότητα</a:t>
                      </a:r>
                      <a:r>
                        <a:rPr lang="el-GR" sz="1800" b="1" i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l-GR" sz="1800" b="1" i="0" dirty="0">
                          <a:solidFill>
                            <a:srgbClr val="002060"/>
                          </a:solidFill>
                          <a:effectLst/>
                        </a:rPr>
                        <a:t>καθηγητών (ΙΚ) </a:t>
                      </a:r>
                    </a:p>
                  </a:txBody>
                  <a:tcPr marL="77597" marR="77597" marT="38799" marB="3879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800" b="0" i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3 </a:t>
                      </a:r>
                      <a:endParaRPr lang="en-US" sz="18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77597" marR="77597" marT="38799" marB="38799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36503523"/>
                  </a:ext>
                </a:extLst>
              </a:tr>
              <a:tr h="555611">
                <a:tc>
                  <a:txBody>
                    <a:bodyPr/>
                    <a:lstStyle/>
                    <a:p>
                      <a:pPr algn="l" rtl="0" fontAlgn="base"/>
                      <a:r>
                        <a:rPr lang="el-GR" sz="1800" b="1" i="0">
                          <a:solidFill>
                            <a:srgbClr val="002060"/>
                          </a:solidFill>
                          <a:effectLst/>
                        </a:rPr>
                        <a:t>Μετασχηματιστική ικανότητα (ΜΙ) </a:t>
                      </a:r>
                    </a:p>
                  </a:txBody>
                  <a:tcPr marL="77597" marR="77597" marT="38799" marB="3879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800" b="0" i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7 </a:t>
                      </a:r>
                      <a:endParaRPr lang="en-US" sz="18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77597" marR="77597" marT="38799" marB="38799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80352873"/>
                  </a:ext>
                </a:extLst>
              </a:tr>
              <a:tr h="409267">
                <a:tc>
                  <a:txBody>
                    <a:bodyPr/>
                    <a:lstStyle/>
                    <a:p>
                      <a:pPr algn="l" rtl="0" fontAlgn="base"/>
                      <a:r>
                        <a:rPr lang="el-GR" sz="1800" b="1" i="0">
                          <a:solidFill>
                            <a:srgbClr val="002060"/>
                          </a:solidFill>
                          <a:effectLst/>
                        </a:rPr>
                        <a:t>Υποστήριξη (Υ) </a:t>
                      </a:r>
                    </a:p>
                  </a:txBody>
                  <a:tcPr marL="77597" marR="77597" marT="38799" marB="3879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800" b="0" i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4 </a:t>
                      </a:r>
                      <a:endParaRPr lang="en-US" sz="18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77597" marR="77597" marT="38799" marB="38799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14004258"/>
                  </a:ext>
                </a:extLst>
              </a:tr>
              <a:tr h="409267">
                <a:tc>
                  <a:txBody>
                    <a:bodyPr/>
                    <a:lstStyle/>
                    <a:p>
                      <a:pPr algn="l" rtl="0" fontAlgn="base"/>
                      <a:r>
                        <a:rPr lang="el-GR" sz="1800" b="1" i="0">
                          <a:solidFill>
                            <a:srgbClr val="002060"/>
                          </a:solidFill>
                          <a:effectLst/>
                        </a:rPr>
                        <a:t>Πρόγραμμα Σπουδών (ΠΣ) </a:t>
                      </a:r>
                    </a:p>
                  </a:txBody>
                  <a:tcPr marL="77597" marR="77597" marT="38799" marB="3879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800" b="0" i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4 </a:t>
                      </a:r>
                      <a:endParaRPr lang="en-US" sz="18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77597" marR="77597" marT="38799" marB="38799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48317322"/>
                  </a:ext>
                </a:extLst>
              </a:tr>
              <a:tr h="409267">
                <a:tc>
                  <a:txBody>
                    <a:bodyPr/>
                    <a:lstStyle/>
                    <a:p>
                      <a:pPr algn="l" rtl="0" fontAlgn="base"/>
                      <a:r>
                        <a:rPr lang="el-GR" sz="1800" b="1" i="0">
                          <a:solidFill>
                            <a:srgbClr val="002060"/>
                          </a:solidFill>
                          <a:effectLst/>
                        </a:rPr>
                        <a:t>Διοικητική ποιότητα (ΔΠ) </a:t>
                      </a:r>
                    </a:p>
                  </a:txBody>
                  <a:tcPr marL="77597" marR="77597" marT="38799" marB="3879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800" b="0" i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4 </a:t>
                      </a:r>
                      <a:endParaRPr lang="en-US" sz="18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77597" marR="77597" marT="38799" marB="38799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0783386"/>
                  </a:ext>
                </a:extLst>
              </a:tr>
              <a:tr h="337336">
                <a:tc>
                  <a:txBody>
                    <a:bodyPr/>
                    <a:lstStyle/>
                    <a:p>
                      <a:pPr algn="l" rtl="0" fontAlgn="base"/>
                      <a:r>
                        <a:rPr lang="el-GR" sz="1800" b="1" i="0">
                          <a:solidFill>
                            <a:srgbClr val="002060"/>
                          </a:solidFill>
                          <a:effectLst/>
                        </a:rPr>
                        <a:t>Υποδομές (Υ) </a:t>
                      </a:r>
                    </a:p>
                  </a:txBody>
                  <a:tcPr marL="77597" marR="77597" marT="38799" marB="3879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800" b="0" i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3 </a:t>
                      </a:r>
                      <a:endParaRPr lang="en-US" sz="18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77597" marR="77597" marT="38799" marB="38799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01781627"/>
                  </a:ext>
                </a:extLst>
              </a:tr>
              <a:tr h="409267">
                <a:tc gridSpan="3">
                  <a:txBody>
                    <a:bodyPr/>
                    <a:lstStyle/>
                    <a:p>
                      <a:pPr algn="l" rtl="0" fontAlgn="base"/>
                      <a:r>
                        <a:rPr lang="el-GR" sz="1800" b="1" i="1" dirty="0">
                          <a:solidFill>
                            <a:srgbClr val="C00000"/>
                          </a:solidFill>
                          <a:effectLst/>
                        </a:rPr>
                        <a:t>Ακαδημαϊκή Εξουθένωση</a:t>
                      </a:r>
                      <a:r>
                        <a:rPr lang="el-GR" sz="1800" b="1" i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US" sz="1800" b="1" i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Academic Burnout)</a:t>
                      </a:r>
                      <a:r>
                        <a:rPr lang="en-US" sz="1800" b="1" i="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800" b="1" i="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77597" marR="77597" marT="38799" marB="3879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0695459"/>
                  </a:ext>
                </a:extLst>
              </a:tr>
              <a:tr h="555611">
                <a:tc>
                  <a:txBody>
                    <a:bodyPr/>
                    <a:lstStyle/>
                    <a:p>
                      <a:pPr algn="l" rtl="0" fontAlgn="base"/>
                      <a:r>
                        <a:rPr lang="el-GR" sz="1800" b="1" i="0">
                          <a:solidFill>
                            <a:srgbClr val="002060"/>
                          </a:solidFill>
                          <a:effectLst/>
                        </a:rPr>
                        <a:t>Συναισθηματική εξάντληση (ΣΕ) </a:t>
                      </a:r>
                    </a:p>
                  </a:txBody>
                  <a:tcPr marL="77597" marR="77597" marT="38799" marB="3879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800" b="0" i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5 </a:t>
                      </a:r>
                      <a:endParaRPr lang="en-US" sz="18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77597" marR="77597" marT="38799" marB="38799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base"/>
                      <a:r>
                        <a:rPr lang="en-US" sz="1800" b="0" i="1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Salago</a:t>
                      </a:r>
                      <a:r>
                        <a:rPr lang="en-US" sz="1800" b="0" i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&amp; Au-Yong-Oliveira (2021)</a:t>
                      </a:r>
                      <a:r>
                        <a:rPr lang="en-US" sz="1800" b="0" i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8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77597" marR="77597" marT="38799" marB="38799" anchor="ctr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80568359"/>
                  </a:ext>
                </a:extLst>
              </a:tr>
              <a:tr h="409267">
                <a:tc>
                  <a:txBody>
                    <a:bodyPr/>
                    <a:lstStyle/>
                    <a:p>
                      <a:pPr algn="l" rtl="0" fontAlgn="base"/>
                      <a:r>
                        <a:rPr lang="el-GR" sz="1800" b="1" i="0">
                          <a:solidFill>
                            <a:srgbClr val="002060"/>
                          </a:solidFill>
                          <a:effectLst/>
                        </a:rPr>
                        <a:t>Δυσπιστία (Δ) </a:t>
                      </a:r>
                    </a:p>
                  </a:txBody>
                  <a:tcPr marL="77597" marR="77597" marT="38799" marB="3879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800" b="0" i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4 </a:t>
                      </a:r>
                      <a:endParaRPr lang="en-US" sz="18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77597" marR="77597" marT="38799" marB="38799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7731867"/>
                  </a:ext>
                </a:extLst>
              </a:tr>
              <a:tr h="337336">
                <a:tc>
                  <a:txBody>
                    <a:bodyPr/>
                    <a:lstStyle/>
                    <a:p>
                      <a:pPr algn="l" rtl="0" fontAlgn="base"/>
                      <a:r>
                        <a:rPr lang="el-GR" sz="1800" b="1" i="0" dirty="0">
                          <a:solidFill>
                            <a:srgbClr val="002060"/>
                          </a:solidFill>
                          <a:effectLst/>
                        </a:rPr>
                        <a:t>Αποτελεσματικότητα (Α) </a:t>
                      </a:r>
                    </a:p>
                  </a:txBody>
                  <a:tcPr marL="77597" marR="77597" marT="38799" marB="3879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800" b="0" i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6 </a:t>
                      </a:r>
                      <a:endParaRPr lang="en-US" sz="18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77597" marR="77597" marT="38799" marB="38799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425717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6295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4F4B997C-F554-8283-A8A2-9EDCE9101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3" y="5144061"/>
            <a:ext cx="11118582" cy="1262062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>
                <a:solidFill>
                  <a:srgbClr val="002060"/>
                </a:solidFill>
              </a:rPr>
              <a:t>ΕΡΕΥΝΗΤΙΚΟ ΕΡΩΤΗΜΑ 1</a:t>
            </a:r>
            <a:r>
              <a:rPr lang="el-GR" sz="2800" b="1" baseline="30000" dirty="0">
                <a:solidFill>
                  <a:srgbClr val="002060"/>
                </a:solidFill>
              </a:rPr>
              <a:t>Ο</a:t>
            </a:r>
            <a:r>
              <a:rPr lang="el-GR" sz="2800" b="1" dirty="0">
                <a:solidFill>
                  <a:srgbClr val="002060"/>
                </a:solidFill>
              </a:rPr>
              <a:t> </a:t>
            </a:r>
            <a:r>
              <a:rPr lang="el-GR" dirty="0"/>
              <a:t/>
            </a:r>
            <a:br>
              <a:rPr lang="el-GR" dirty="0"/>
            </a:br>
            <a:r>
              <a:rPr lang="el-GR" sz="1600" b="1" i="1" dirty="0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Ποιο ΕΙΝΑΙ το ΠΟΣΟΣΤΟ των ΦΟΙΤΗΤΩΝ που ΣΚΕΦΤΟΝΤΑΙ να ΕΓΚΑΤΑΛΕΙΨΟΥΝ </a:t>
            </a:r>
            <a:r>
              <a:rPr lang="el-GR" sz="1600" b="1" i="1" dirty="0" err="1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τιΣ</a:t>
            </a:r>
            <a:r>
              <a:rPr lang="el-GR" sz="1600" b="1" i="1" dirty="0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 ΣΠΟΥΔΕΣ </a:t>
            </a:r>
            <a:r>
              <a:rPr lang="el-GR" sz="1600" b="1" i="1" dirty="0" err="1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τοΥΣ</a:t>
            </a:r>
            <a:r>
              <a:rPr lang="el-GR" sz="1600" b="1" i="1" dirty="0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;</a:t>
            </a:r>
            <a:r>
              <a:rPr lang="el-GR" sz="16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 </a:t>
            </a:r>
            <a:endParaRPr lang="el-GR" sz="1600" dirty="0">
              <a:solidFill>
                <a:srgbClr val="002060"/>
              </a:solidFill>
            </a:endParaRP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6F2C7AAB-9349-E107-A159-D998A82E01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2080" y="451877"/>
            <a:ext cx="5140854" cy="810184"/>
          </a:xfrm>
        </p:spPr>
        <p:txBody>
          <a:bodyPr/>
          <a:lstStyle/>
          <a:p>
            <a:pPr algn="ctr"/>
            <a:r>
              <a:rPr lang="el-GR" sz="2400" b="1" i="1" dirty="0">
                <a:solidFill>
                  <a:srgbClr val="002060"/>
                </a:solidFill>
              </a:rPr>
              <a:t>Έχετε σκεφτεί ποτέ να εγκαταλείψετε τις σπουδές σας</a:t>
            </a:r>
            <a:r>
              <a:rPr lang="en-US" sz="2400" b="1" i="1" dirty="0">
                <a:solidFill>
                  <a:srgbClr val="002060"/>
                </a:solidFill>
              </a:rPr>
              <a:t>; </a:t>
            </a:r>
            <a:endParaRPr lang="el-GR" sz="24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11" name="Θέση περιεχομένου 10">
            <a:extLst>
              <a:ext uri="{FF2B5EF4-FFF2-40B4-BE49-F238E27FC236}">
                <a16:creationId xmlns:a16="http://schemas.microsoft.com/office/drawing/2014/main" xmlns="" id="{35AED7B0-F3E0-14A0-B7F3-9CEE59C8E60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93755607"/>
              </p:ext>
            </p:extLst>
          </p:nvPr>
        </p:nvGraphicFramePr>
        <p:xfrm>
          <a:off x="684213" y="1270000"/>
          <a:ext cx="4937125" cy="3231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xmlns="" id="{F4DB5411-855B-F0B5-B1B0-5DA3EED219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79066" y="126608"/>
            <a:ext cx="5140854" cy="1135454"/>
          </a:xfrm>
        </p:spPr>
        <p:txBody>
          <a:bodyPr/>
          <a:lstStyle/>
          <a:p>
            <a:pPr algn="ctr"/>
            <a:r>
              <a:rPr lang="el-GR" sz="2400" b="1" i="1" dirty="0">
                <a:solidFill>
                  <a:srgbClr val="002060"/>
                </a:solidFill>
              </a:rPr>
              <a:t>Πόσο πιθανό θεωρείτε να εγκαταλείψετε τις σπουδές σας</a:t>
            </a:r>
            <a:r>
              <a:rPr lang="en-US" sz="2400" b="1" i="1" dirty="0">
                <a:solidFill>
                  <a:srgbClr val="002060"/>
                </a:solidFill>
              </a:rPr>
              <a:t>;</a:t>
            </a:r>
            <a:endParaRPr lang="el-GR" sz="24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14" name="Θέση περιεχομένου 13">
            <a:extLst>
              <a:ext uri="{FF2B5EF4-FFF2-40B4-BE49-F238E27FC236}">
                <a16:creationId xmlns:a16="http://schemas.microsoft.com/office/drawing/2014/main" xmlns="" id="{437F9C7B-EAA3-8ED1-E99E-F3D3D1773C20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423090287"/>
              </p:ext>
            </p:extLst>
          </p:nvPr>
        </p:nvGraphicFramePr>
        <p:xfrm>
          <a:off x="5807075" y="1262063"/>
          <a:ext cx="4929188" cy="3239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77617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E66BCFC9-8C88-4C6C-2EF9-E3F98C801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64234"/>
            <a:ext cx="10823575" cy="3014443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4353FE95-17D3-B4A7-A531-F09F13DB6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2" y="4293186"/>
            <a:ext cx="10823574" cy="2081656"/>
          </a:xfrm>
        </p:spPr>
        <p:txBody>
          <a:bodyPr>
            <a:normAutofit fontScale="32500" lnSpcReduction="20000"/>
          </a:bodyPr>
          <a:lstStyle/>
          <a:p>
            <a:endParaRPr lang="el-GR" b="1" i="1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r>
              <a:rPr lang="el-GR" sz="9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l-GR" sz="9800" b="1" i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ρευνητικό ερώτημα 2</a:t>
            </a:r>
            <a:r>
              <a:rPr lang="el-GR" sz="9800" b="1" i="1" baseline="3000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ο</a:t>
            </a:r>
            <a:r>
              <a:rPr lang="el-GR" sz="9800" b="1" i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: </a:t>
            </a:r>
            <a:r>
              <a:rPr lang="el-GR" sz="98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el-GR" sz="3800" b="1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l-GR" sz="74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Ποιος είναι ο βαθμός συσχέτισης της πρόθεσης διακοπής σπουδών με τα δημογραφικά χαρακτηριστικά των φοιτητών</a:t>
            </a:r>
            <a:r>
              <a:rPr lang="en-US" sz="74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endParaRPr lang="el-GR" sz="7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l-GR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xmlns="" id="{97924F5A-6D86-59B6-BCD6-8B9FC58263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483158"/>
            <a:ext cx="5411788" cy="375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Πίνακας 3">
            <a:extLst>
              <a:ext uri="{FF2B5EF4-FFF2-40B4-BE49-F238E27FC236}">
                <a16:creationId xmlns:a16="http://schemas.microsoft.com/office/drawing/2014/main" xmlns="" id="{1CB57467-C735-98EB-DBF7-EE53A0295B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359852"/>
              </p:ext>
            </p:extLst>
          </p:nvPr>
        </p:nvGraphicFramePr>
        <p:xfrm>
          <a:off x="6485206" y="464234"/>
          <a:ext cx="5303520" cy="3769240"/>
        </p:xfrm>
        <a:graphic>
          <a:graphicData uri="http://schemas.openxmlformats.org/drawingml/2006/table">
            <a:tbl>
              <a:tblPr/>
              <a:tblGrid>
                <a:gridCol w="1336911">
                  <a:extLst>
                    <a:ext uri="{9D8B030D-6E8A-4147-A177-3AD203B41FA5}">
                      <a16:colId xmlns:a16="http://schemas.microsoft.com/office/drawing/2014/main" xmlns="" val="1868401196"/>
                    </a:ext>
                  </a:extLst>
                </a:gridCol>
                <a:gridCol w="1530022">
                  <a:extLst>
                    <a:ext uri="{9D8B030D-6E8A-4147-A177-3AD203B41FA5}">
                      <a16:colId xmlns:a16="http://schemas.microsoft.com/office/drawing/2014/main" xmlns="" val="3069259829"/>
                    </a:ext>
                  </a:extLst>
                </a:gridCol>
                <a:gridCol w="886058">
                  <a:extLst>
                    <a:ext uri="{9D8B030D-6E8A-4147-A177-3AD203B41FA5}">
                      <a16:colId xmlns:a16="http://schemas.microsoft.com/office/drawing/2014/main" xmlns="" val="1131030773"/>
                    </a:ext>
                  </a:extLst>
                </a:gridCol>
                <a:gridCol w="1550529">
                  <a:extLst>
                    <a:ext uri="{9D8B030D-6E8A-4147-A177-3AD203B41FA5}">
                      <a16:colId xmlns:a16="http://schemas.microsoft.com/office/drawing/2014/main" xmlns="" val="1536784820"/>
                    </a:ext>
                  </a:extLst>
                </a:gridCol>
              </a:tblGrid>
              <a:tr h="1269852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l-GR" sz="16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6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Πρόθεση εγκατάλειψης σπουδών </a:t>
                      </a:r>
                      <a:endParaRPr lang="el-GR" sz="16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6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Ηλικία </a:t>
                      </a:r>
                      <a:endParaRPr lang="el-GR" sz="16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600" b="0" i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Έτος σπουδών </a:t>
                      </a:r>
                      <a:endParaRPr lang="el-GR" sz="1600" b="0" i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56937959"/>
                  </a:ext>
                </a:extLst>
              </a:tr>
              <a:tr h="480067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l-GR" sz="1600" b="0" i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Ηλικία </a:t>
                      </a:r>
                      <a:endParaRPr lang="el-GR" sz="1600" b="0" i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6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-,030 </a:t>
                      </a:r>
                      <a:endParaRPr lang="el-GR" sz="16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l-GR" sz="16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l-GR" sz="16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31653185"/>
                  </a:ext>
                </a:extLst>
              </a:tr>
              <a:tr h="561097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l-GR" sz="1600" b="0" i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Έτος σπουδών </a:t>
                      </a:r>
                      <a:endParaRPr lang="el-GR" sz="1600" b="0" i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6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-,166 </a:t>
                      </a:r>
                      <a:endParaRPr lang="el-GR" sz="16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l-GR" sz="16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,458</a:t>
                      </a:r>
                      <a:r>
                        <a:rPr lang="el-GR" sz="1600" b="0" i="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**</a:t>
                      </a:r>
                      <a:r>
                        <a:rPr lang="el-GR" sz="16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l-GR" sz="16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l-GR" sz="16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74434451"/>
                  </a:ext>
                </a:extLst>
              </a:tr>
              <a:tr h="480067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l-GR" sz="1600" b="0" i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Βαθμολογία </a:t>
                      </a:r>
                      <a:endParaRPr lang="el-GR" sz="1600" b="0" i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6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  -,317</a:t>
                      </a:r>
                      <a:r>
                        <a:rPr lang="el-GR" sz="1600" b="0" i="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**</a:t>
                      </a:r>
                      <a:r>
                        <a:rPr lang="el-GR" sz="16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l-GR" sz="16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l-GR" sz="16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,305</a:t>
                      </a:r>
                      <a:r>
                        <a:rPr lang="el-GR" sz="1600" b="0" i="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**</a:t>
                      </a:r>
                      <a:r>
                        <a:rPr lang="el-GR" sz="16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l-GR" sz="16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6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,234</a:t>
                      </a:r>
                      <a:r>
                        <a:rPr lang="el-GR" sz="1600" b="0" i="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l-GR" sz="16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l-GR" sz="16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6786365"/>
                  </a:ext>
                </a:extLst>
              </a:tr>
              <a:tr h="480067">
                <a:tc gridSpan="4">
                  <a:txBody>
                    <a:bodyPr/>
                    <a:lstStyle/>
                    <a:p>
                      <a:pPr algn="just" rtl="0" fontAlgn="base"/>
                      <a:r>
                        <a:rPr lang="en-US" sz="14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**. Correlation is significant at the 0.01 level (2-tailed). </a:t>
                      </a:r>
                      <a:endParaRPr lang="en-US" sz="14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58743413"/>
                  </a:ext>
                </a:extLst>
              </a:tr>
              <a:tr h="480067">
                <a:tc gridSpan="4">
                  <a:txBody>
                    <a:bodyPr/>
                    <a:lstStyle/>
                    <a:p>
                      <a:pPr algn="just" rtl="0" fontAlgn="base"/>
                      <a:r>
                        <a:rPr lang="en-US" sz="1400" b="0" i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*. Correlation is significant at the 0.05 level (2-tailed). </a:t>
                      </a:r>
                      <a:endParaRPr lang="en-US" sz="1400" b="0" i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66128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30482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3F4C6551-BD80-B01E-4866-8162708A6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2373B3E1-5BC3-BDA2-D6B4-59AFFF02F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2" y="4262511"/>
            <a:ext cx="10991970" cy="2025747"/>
          </a:xfrm>
        </p:spPr>
        <p:txBody>
          <a:bodyPr>
            <a:normAutofit fontScale="25000" lnSpcReduction="20000"/>
          </a:bodyPr>
          <a:lstStyle/>
          <a:p>
            <a:pPr algn="just" rtl="0" fontAlgn="base"/>
            <a:endParaRPr lang="el-GR" sz="9200" b="1" i="1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/>
            <a:r>
              <a:rPr lang="el-GR" sz="12800" b="1" i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Ερευνητικό ερώτημα 3</a:t>
            </a:r>
            <a:r>
              <a:rPr lang="el-GR" sz="12800" b="1" i="1" baseline="3000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ο</a:t>
            </a:r>
            <a:r>
              <a:rPr lang="el-GR" sz="12800" b="1" i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28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 </a:t>
            </a:r>
          </a:p>
          <a:p>
            <a:pPr algn="just" rtl="0" fontAlgn="base"/>
            <a:endParaRPr lang="el-GR" sz="9200" b="0" i="0" dirty="0">
              <a:solidFill>
                <a:srgbClr val="00206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/>
            <a:r>
              <a:rPr lang="el-GR" sz="92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Ποιος είναι ο βαθμός συσχέτισης της πρόθεσης διακοπής σπουδών με το επίπεδο παρεχόμενης από τα τμήματα εκπαιδευτικής υπηρεσίας; </a:t>
            </a:r>
          </a:p>
          <a:p>
            <a:endParaRPr lang="el-GR" dirty="0"/>
          </a:p>
        </p:txBody>
      </p:sp>
      <p:graphicFrame>
        <p:nvGraphicFramePr>
          <p:cNvPr id="5" name="Πίνακας 4">
            <a:extLst>
              <a:ext uri="{FF2B5EF4-FFF2-40B4-BE49-F238E27FC236}">
                <a16:creationId xmlns:a16="http://schemas.microsoft.com/office/drawing/2014/main" xmlns="" id="{3DE23B28-F902-4410-1AA9-9517E01915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69719"/>
              </p:ext>
            </p:extLst>
          </p:nvPr>
        </p:nvGraphicFramePr>
        <p:xfrm>
          <a:off x="684211" y="337625"/>
          <a:ext cx="10991970" cy="3726300"/>
        </p:xfrm>
        <a:graphic>
          <a:graphicData uri="http://schemas.openxmlformats.org/drawingml/2006/table">
            <a:tbl>
              <a:tblPr/>
              <a:tblGrid>
                <a:gridCol w="2585357">
                  <a:extLst>
                    <a:ext uri="{9D8B030D-6E8A-4147-A177-3AD203B41FA5}">
                      <a16:colId xmlns:a16="http://schemas.microsoft.com/office/drawing/2014/main" xmlns="" val="2168126224"/>
                    </a:ext>
                  </a:extLst>
                </a:gridCol>
                <a:gridCol w="1279561">
                  <a:extLst>
                    <a:ext uri="{9D8B030D-6E8A-4147-A177-3AD203B41FA5}">
                      <a16:colId xmlns:a16="http://schemas.microsoft.com/office/drawing/2014/main" xmlns="" val="3520575018"/>
                    </a:ext>
                  </a:extLst>
                </a:gridCol>
                <a:gridCol w="1187842">
                  <a:extLst>
                    <a:ext uri="{9D8B030D-6E8A-4147-A177-3AD203B41FA5}">
                      <a16:colId xmlns:a16="http://schemas.microsoft.com/office/drawing/2014/main" xmlns="" val="2398207146"/>
                    </a:ext>
                  </a:extLst>
                </a:gridCol>
                <a:gridCol w="1187842">
                  <a:extLst>
                    <a:ext uri="{9D8B030D-6E8A-4147-A177-3AD203B41FA5}">
                      <a16:colId xmlns:a16="http://schemas.microsoft.com/office/drawing/2014/main" xmlns="" val="2363897311"/>
                    </a:ext>
                  </a:extLst>
                </a:gridCol>
                <a:gridCol w="1187842">
                  <a:extLst>
                    <a:ext uri="{9D8B030D-6E8A-4147-A177-3AD203B41FA5}">
                      <a16:colId xmlns:a16="http://schemas.microsoft.com/office/drawing/2014/main" xmlns="" val="3222441869"/>
                    </a:ext>
                  </a:extLst>
                </a:gridCol>
                <a:gridCol w="1187842">
                  <a:extLst>
                    <a:ext uri="{9D8B030D-6E8A-4147-A177-3AD203B41FA5}">
                      <a16:colId xmlns:a16="http://schemas.microsoft.com/office/drawing/2014/main" xmlns="" val="1196177386"/>
                    </a:ext>
                  </a:extLst>
                </a:gridCol>
                <a:gridCol w="1187842">
                  <a:extLst>
                    <a:ext uri="{9D8B030D-6E8A-4147-A177-3AD203B41FA5}">
                      <a16:colId xmlns:a16="http://schemas.microsoft.com/office/drawing/2014/main" xmlns="" val="1571838062"/>
                    </a:ext>
                  </a:extLst>
                </a:gridCol>
                <a:gridCol w="1187842">
                  <a:extLst>
                    <a:ext uri="{9D8B030D-6E8A-4147-A177-3AD203B41FA5}">
                      <a16:colId xmlns:a16="http://schemas.microsoft.com/office/drawing/2014/main" xmlns="" val="3032382411"/>
                    </a:ext>
                  </a:extLst>
                </a:gridCol>
              </a:tblGrid>
              <a:tr h="894017"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 dirty="0">
                          <a:solidFill>
                            <a:srgbClr val="264A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152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 dirty="0">
                          <a:solidFill>
                            <a:srgbClr val="264A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Πρόθεση εγκατάλειψης σπουδών </a:t>
                      </a:r>
                      <a:endParaRPr lang="el-GR" sz="1400" b="0" i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52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264A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Στάση Καθηγητών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52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264A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Ικανότητα Καθηγητών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52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264A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Μετασχηματιστική Ικανότητα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52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264A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Υποστήριξη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52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264A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Πρόγραμμα Σπουδών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52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264A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Διοικητική Ποιότητα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52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75428547"/>
                  </a:ext>
                </a:extLst>
              </a:tr>
              <a:tr h="292224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l-GR" sz="1400" b="0" i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Στάση Καθηγητών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-,302</a:t>
                      </a:r>
                      <a:r>
                        <a:rPr lang="el-GR" sz="1400" b="0" i="0" baseline="300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35526961"/>
                  </a:ext>
                </a:extLst>
              </a:tr>
              <a:tr h="292224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l-GR" sz="1400" b="0" i="0">
                          <a:solidFill>
                            <a:srgbClr val="264A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Ικανότητα Καθηγητών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-,183</a:t>
                      </a:r>
                      <a:r>
                        <a:rPr lang="el-GR" sz="1400" b="0" i="0" baseline="3000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,488</a:t>
                      </a:r>
                      <a:r>
                        <a:rPr lang="el-GR" sz="1400" b="0" i="0" baseline="3000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7470988"/>
                  </a:ext>
                </a:extLst>
              </a:tr>
              <a:tr h="485323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l-GR" sz="1400" b="0" i="0">
                          <a:solidFill>
                            <a:srgbClr val="264A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Μετασχηματιστική Ικανότητα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-,132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,574</a:t>
                      </a:r>
                      <a:r>
                        <a:rPr lang="el-GR" sz="1400" b="0" i="0" baseline="3000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,535</a:t>
                      </a:r>
                      <a:r>
                        <a:rPr lang="el-GR" sz="1400" b="0" i="0" baseline="3000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69259777"/>
                  </a:ext>
                </a:extLst>
              </a:tr>
              <a:tr h="292224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l-GR" sz="1400" b="0" i="0">
                          <a:solidFill>
                            <a:srgbClr val="264A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Υποστήριξη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-,178</a:t>
                      </a:r>
                      <a:r>
                        <a:rPr lang="el-GR" sz="1400" b="0" i="0" baseline="3000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,424</a:t>
                      </a:r>
                      <a:r>
                        <a:rPr lang="el-GR" sz="1400" b="0" i="0" baseline="3000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,387</a:t>
                      </a:r>
                      <a:r>
                        <a:rPr lang="el-GR" sz="1400" b="0" i="0" baseline="3000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,472</a:t>
                      </a:r>
                      <a:r>
                        <a:rPr lang="el-GR" sz="1400" b="0" i="0" baseline="3000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08876848"/>
                  </a:ext>
                </a:extLst>
              </a:tr>
              <a:tr h="292224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l-GR" sz="1400" b="0" i="0">
                          <a:solidFill>
                            <a:srgbClr val="264A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Πρόγραμμα Σπουδών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-,192</a:t>
                      </a:r>
                      <a:r>
                        <a:rPr lang="el-GR" sz="1400" b="0" i="0" baseline="3000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,502</a:t>
                      </a:r>
                      <a:r>
                        <a:rPr lang="el-GR" sz="1400" b="0" i="0" baseline="3000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,559</a:t>
                      </a:r>
                      <a:r>
                        <a:rPr lang="el-GR" sz="1400" b="0" i="0" baseline="3000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,547</a:t>
                      </a:r>
                      <a:r>
                        <a:rPr lang="el-GR" sz="1400" b="0" i="0" baseline="3000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,464</a:t>
                      </a:r>
                      <a:r>
                        <a:rPr lang="el-GR" sz="1400" b="0" i="0" baseline="3000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26400687"/>
                  </a:ext>
                </a:extLst>
              </a:tr>
              <a:tr h="292224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l-GR" sz="1400" b="0" i="0">
                          <a:solidFill>
                            <a:srgbClr val="264A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Διοικητική Ποιότητα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-,113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,253</a:t>
                      </a:r>
                      <a:r>
                        <a:rPr lang="el-GR" sz="1400" b="0" i="0" baseline="3000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,362</a:t>
                      </a:r>
                      <a:r>
                        <a:rPr lang="el-GR" sz="1400" b="0" i="0" baseline="3000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,370</a:t>
                      </a:r>
                      <a:r>
                        <a:rPr lang="el-GR" sz="1400" b="0" i="0" baseline="3000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,301</a:t>
                      </a:r>
                      <a:r>
                        <a:rPr lang="el-GR" sz="1400" b="0" i="0" baseline="3000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,467</a:t>
                      </a:r>
                      <a:r>
                        <a:rPr lang="el-GR" sz="1400" b="0" i="0" baseline="3000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24943606"/>
                  </a:ext>
                </a:extLst>
              </a:tr>
              <a:tr h="292224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l-GR" sz="1400" b="0" i="0">
                          <a:solidFill>
                            <a:srgbClr val="264A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Υποδομές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-,113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,141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,237</a:t>
                      </a:r>
                      <a:r>
                        <a:rPr lang="el-GR" sz="1400" b="0" i="0" baseline="3000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,183</a:t>
                      </a:r>
                      <a:r>
                        <a:rPr lang="el-GR" sz="1400" b="0" i="0" baseline="3000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,192</a:t>
                      </a:r>
                      <a:r>
                        <a:rPr lang="el-GR" sz="1400" b="0" i="0" baseline="3000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,233</a:t>
                      </a:r>
                      <a:r>
                        <a:rPr lang="el-GR" sz="1400" b="0" i="0" baseline="3000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lang="el-GR" sz="1400" b="0" i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,073 </a:t>
                      </a:r>
                      <a:endParaRPr lang="el-GR" sz="1400" b="0" i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11442156"/>
                  </a:ext>
                </a:extLst>
              </a:tr>
              <a:tr h="496781">
                <a:tc gridSpan="8">
                  <a:txBody>
                    <a:bodyPr/>
                    <a:lstStyle/>
                    <a:p>
                      <a:pPr algn="l" rtl="0" fontAlgn="base"/>
                      <a:r>
                        <a:rPr lang="en-US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 Correlation is significant at the 0.01 level (2-tailed). </a:t>
                      </a:r>
                      <a:r>
                        <a:rPr lang="en-US" sz="1400" b="0" i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l" rtl="0" fontAlgn="base"/>
                      <a:r>
                        <a:rPr lang="en-US" sz="1400" b="0" i="0" dirty="0">
                          <a:solidFill>
                            <a:srgbClr val="010205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 Correlation is significant at the 0.05 level (2-tailed).  </a:t>
                      </a:r>
                      <a:endParaRPr lang="en-US" sz="1400" b="0" i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190480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612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33E1C37E-7B76-7FCA-8BD0-30D69AEB9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5C00C54E-3C76-94D5-F580-3F6A7895B1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1" y="4114800"/>
            <a:ext cx="10058399" cy="2201594"/>
          </a:xfrm>
        </p:spPr>
        <p:txBody>
          <a:bodyPr>
            <a:normAutofit fontScale="85000" lnSpcReduction="20000"/>
          </a:bodyPr>
          <a:lstStyle/>
          <a:p>
            <a:pPr algn="just" rtl="0" fontAlgn="base"/>
            <a:endParaRPr lang="en-US" sz="3500" b="1" i="1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r>
              <a:rPr lang="el-GR" sz="3800" b="1" i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Ερευνητικό ερώτημα 4</a:t>
            </a:r>
            <a:r>
              <a:rPr lang="el-GR" sz="3800" b="1" i="1" baseline="3000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ο</a:t>
            </a:r>
            <a:r>
              <a:rPr lang="el-GR" sz="3800" b="1" i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38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  </a:t>
            </a:r>
            <a:endParaRPr lang="en-US" sz="38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endParaRPr lang="el-GR" sz="2400" b="0" i="0" dirty="0">
              <a:solidFill>
                <a:srgbClr val="00206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/>
            <a:r>
              <a:rPr lang="el-GR" sz="26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Ποιος είναι ο βαθμός συσχέτισης της πρόθεσης διακοπής σπουδών με την ακαδημαϊκή εξουθένωση; </a:t>
            </a:r>
          </a:p>
          <a:p>
            <a:endParaRPr lang="el-GR" dirty="0"/>
          </a:p>
        </p:txBody>
      </p:sp>
      <p:graphicFrame>
        <p:nvGraphicFramePr>
          <p:cNvPr id="4" name="Πίνακας 3">
            <a:extLst>
              <a:ext uri="{FF2B5EF4-FFF2-40B4-BE49-F238E27FC236}">
                <a16:creationId xmlns:a16="http://schemas.microsoft.com/office/drawing/2014/main" xmlns="" id="{53AA8165-D159-3603-F5C6-326ED494E2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642286"/>
              </p:ext>
            </p:extLst>
          </p:nvPr>
        </p:nvGraphicFramePr>
        <p:xfrm>
          <a:off x="684212" y="685800"/>
          <a:ext cx="10058400" cy="2750949"/>
        </p:xfrm>
        <a:graphic>
          <a:graphicData uri="http://schemas.openxmlformats.org/drawingml/2006/table">
            <a:tbl>
              <a:tblPr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956354">
                  <a:extLst>
                    <a:ext uri="{9D8B030D-6E8A-4147-A177-3AD203B41FA5}">
                      <a16:colId xmlns:a16="http://schemas.microsoft.com/office/drawing/2014/main" xmlns="" val="3703682817"/>
                    </a:ext>
                  </a:extLst>
                </a:gridCol>
                <a:gridCol w="1767016">
                  <a:extLst>
                    <a:ext uri="{9D8B030D-6E8A-4147-A177-3AD203B41FA5}">
                      <a16:colId xmlns:a16="http://schemas.microsoft.com/office/drawing/2014/main" xmlns="" val="3895074113"/>
                    </a:ext>
                  </a:extLst>
                </a:gridCol>
                <a:gridCol w="1767016">
                  <a:extLst>
                    <a:ext uri="{9D8B030D-6E8A-4147-A177-3AD203B41FA5}">
                      <a16:colId xmlns:a16="http://schemas.microsoft.com/office/drawing/2014/main" xmlns="" val="1824535278"/>
                    </a:ext>
                  </a:extLst>
                </a:gridCol>
                <a:gridCol w="1325263">
                  <a:extLst>
                    <a:ext uri="{9D8B030D-6E8A-4147-A177-3AD203B41FA5}">
                      <a16:colId xmlns:a16="http://schemas.microsoft.com/office/drawing/2014/main" xmlns="" val="3899730952"/>
                    </a:ext>
                  </a:extLst>
                </a:gridCol>
                <a:gridCol w="2242751">
                  <a:extLst>
                    <a:ext uri="{9D8B030D-6E8A-4147-A177-3AD203B41FA5}">
                      <a16:colId xmlns:a16="http://schemas.microsoft.com/office/drawing/2014/main" xmlns="" val="3201141562"/>
                    </a:ext>
                  </a:extLst>
                </a:gridCol>
              </a:tblGrid>
              <a:tr h="906651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152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Πρόθεση εγκατάλειψης σπουδών </a:t>
                      </a:r>
                      <a:endParaRPr lang="el-GR" sz="1800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52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Συναισθηματική Εξάντληση </a:t>
                      </a:r>
                      <a:endParaRPr lang="el-GR" sz="1800" b="0" i="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52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Δυσπιστία </a:t>
                      </a:r>
                      <a:endParaRPr lang="el-GR" sz="1800" b="0" i="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52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Αποτελεσματικότητα </a:t>
                      </a:r>
                      <a:endParaRPr lang="el-GR" sz="1800" b="0" i="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152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4030378"/>
                  </a:ext>
                </a:extLst>
              </a:tr>
              <a:tr h="650928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Συναισθηματική Εξάντληση </a:t>
                      </a:r>
                      <a:endParaRPr lang="el-GR" sz="1800" b="0" i="0" dirty="0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,369</a:t>
                      </a:r>
                      <a:r>
                        <a:rPr lang="el-GR" sz="1800" b="0" i="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l-GR" sz="1800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1,000 </a:t>
                      </a:r>
                      <a:endParaRPr lang="el-GR" sz="1800" b="0" i="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,557</a:t>
                      </a:r>
                      <a:r>
                        <a:rPr lang="el-GR" sz="1800" b="0" i="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r>
                        <a:rPr lang="el-GR" sz="18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l-GR" sz="1800" b="0" i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-,271</a:t>
                      </a:r>
                      <a:r>
                        <a:rPr lang="el-GR" sz="1800" b="0" i="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l-GR" sz="1800" b="0" i="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10087613"/>
                  </a:ext>
                </a:extLst>
              </a:tr>
              <a:tr h="395207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Δυσπιστία </a:t>
                      </a:r>
                      <a:endParaRPr lang="el-GR" sz="1800" b="0" i="0" dirty="0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,603</a:t>
                      </a:r>
                      <a:r>
                        <a:rPr lang="el-GR" sz="1800" b="0" i="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l-GR" sz="1800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,557</a:t>
                      </a:r>
                      <a:r>
                        <a:rPr lang="el-GR" sz="1800" b="0" i="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l-GR" sz="1800" b="0" i="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1,000 </a:t>
                      </a:r>
                      <a:endParaRPr lang="el-GR" sz="1800" b="0" i="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-,510</a:t>
                      </a:r>
                      <a:r>
                        <a:rPr lang="el-GR" sz="1800" b="0" i="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r>
                        <a:rPr lang="el-GR" sz="18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l-GR" sz="1800" b="0" i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08413136"/>
                  </a:ext>
                </a:extLst>
              </a:tr>
              <a:tr h="395207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Αποτελεσματικότητα </a:t>
                      </a:r>
                      <a:endParaRPr lang="el-GR" sz="1800" b="0" i="0" dirty="0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-,377</a:t>
                      </a:r>
                      <a:r>
                        <a:rPr lang="el-GR" sz="1800" b="0" i="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r>
                        <a:rPr lang="el-GR" sz="18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l-GR" sz="1800" b="0" i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-,271</a:t>
                      </a:r>
                      <a:r>
                        <a:rPr lang="el-GR" sz="1800" b="0" i="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l-GR" sz="1800" b="0" i="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-,510</a:t>
                      </a:r>
                      <a:r>
                        <a:rPr lang="el-GR" sz="1800" b="0" i="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l-GR" sz="1800" b="0" i="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1,000 </a:t>
                      </a:r>
                      <a:endParaRPr lang="el-GR" sz="1800" b="0" i="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E0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19350898"/>
                  </a:ext>
                </a:extLst>
              </a:tr>
              <a:tr h="395207">
                <a:tc gridSpan="5">
                  <a:txBody>
                    <a:bodyPr/>
                    <a:lstStyle/>
                    <a:p>
                      <a:pPr algn="just" rtl="0" fontAlgn="base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**Correlation is significant at the 0.01 level (2-tailed). </a:t>
                      </a:r>
                      <a:endParaRPr lang="en-US" sz="1400" b="0" i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EAE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529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519227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98170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2A8A054B-C74B-91F7-1D9A-41274ABA5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fontAlgn="base"/>
            <a:r>
              <a:rPr lang="el-GR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el-GR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/>
            </a:r>
            <a:br>
              <a:rPr lang="el-GR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3EC3EBF5-7C1A-6987-2286-75CCC81C0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4422777" cy="29999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8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Ερευνητικό ερώτημα 5</a:t>
            </a:r>
            <a:r>
              <a:rPr lang="el-GR" sz="2800" b="1" i="0" baseline="3000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ο</a:t>
            </a:r>
            <a:r>
              <a:rPr lang="el-GR" sz="28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l-GR" sz="280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l-GR" sz="24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Τι πιστεύουν οι φοιτητές ότι θα βοηθούσε στη βελτίωση της ψυχικής τους ευεξίας κατά τη διάρκεια των σπουδών τους; </a:t>
            </a:r>
            <a:r>
              <a:rPr lang="el-GR" sz="28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l-GR" sz="28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l-GR" sz="2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xmlns="" id="{4F13030E-444A-B3A2-B740-DABC015E34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72332" y="1111349"/>
            <a:ext cx="6035456" cy="5205046"/>
          </a:xfrm>
        </p:spPr>
        <p:txBody>
          <a:bodyPr>
            <a:normAutofit fontScale="47500" lnSpcReduction="20000"/>
          </a:bodyPr>
          <a:lstStyle/>
          <a:p>
            <a:pPr marL="685800" indent="-685800">
              <a:buClrTx/>
              <a:buFont typeface="Wingdings" panose="05000000000000000000" pitchFamily="2" charset="2"/>
              <a:buChar char="Ø"/>
            </a:pPr>
            <a:r>
              <a:rPr lang="el-GR" sz="4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Κατάργηση μαθημάτων αλυσίδας </a:t>
            </a:r>
          </a:p>
          <a:p>
            <a:pPr marL="685800" indent="-685800">
              <a:buClrTx/>
              <a:buFont typeface="Wingdings" panose="05000000000000000000" pitchFamily="2" charset="2"/>
              <a:buChar char="Ø"/>
            </a:pPr>
            <a:endParaRPr lang="el-GR" sz="4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indent="-685800">
              <a:buClrTx/>
              <a:buFont typeface="Wingdings" panose="05000000000000000000" pitchFamily="2" charset="2"/>
              <a:buChar char="Ø"/>
            </a:pPr>
            <a:r>
              <a:rPr lang="el-GR" sz="4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Υβριδική παρακολούθηση μαθημάτων </a:t>
            </a:r>
          </a:p>
          <a:p>
            <a:pPr marL="685800" indent="-685800">
              <a:buClrTx/>
              <a:buFont typeface="Wingdings" panose="05000000000000000000" pitchFamily="2" charset="2"/>
              <a:buChar char="Ø"/>
            </a:pPr>
            <a:endParaRPr lang="el-GR" sz="4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indent="-685800">
              <a:buClrTx/>
              <a:buFont typeface="Wingdings" panose="05000000000000000000" pitchFamily="2" charset="2"/>
              <a:buChar char="Ø"/>
            </a:pPr>
            <a:r>
              <a:rPr lang="el-GR" sz="4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Εναλλακτικοί τρόποι εξέτασης (απαλλακτικές εργασίες) </a:t>
            </a:r>
          </a:p>
          <a:p>
            <a:pPr marL="685800" indent="-685800">
              <a:buClrTx/>
              <a:buFont typeface="Wingdings" panose="05000000000000000000" pitchFamily="2" charset="2"/>
              <a:buChar char="Ø"/>
            </a:pPr>
            <a:endParaRPr lang="el-GR" sz="4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indent="-685800">
              <a:buClrTx/>
              <a:buFont typeface="Wingdings" panose="05000000000000000000" pitchFamily="2" charset="2"/>
              <a:buChar char="Ø"/>
            </a:pPr>
            <a:r>
              <a:rPr lang="el-GR" sz="4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Επισκέψεις σε πραγματικούς χώρους εργασίας </a:t>
            </a:r>
          </a:p>
          <a:p>
            <a:pPr marL="685800" indent="-685800">
              <a:buClrTx/>
              <a:buFont typeface="Wingdings" panose="05000000000000000000" pitchFamily="2" charset="2"/>
              <a:buChar char="Ø"/>
            </a:pPr>
            <a:endParaRPr lang="el-GR" sz="4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indent="-685800">
              <a:buClrTx/>
              <a:buFont typeface="Wingdings" panose="05000000000000000000" pitchFamily="2" charset="2"/>
              <a:buChar char="Ø"/>
            </a:pPr>
            <a:r>
              <a:rPr lang="el-GR" sz="4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Παροχή ψυχολογικής υποστήριξης </a:t>
            </a:r>
          </a:p>
          <a:p>
            <a:pPr marL="685800" indent="-685800">
              <a:buClrTx/>
              <a:buFont typeface="Wingdings" panose="05000000000000000000" pitchFamily="2" charset="2"/>
              <a:buChar char="Ø"/>
            </a:pPr>
            <a:endParaRPr lang="el-GR" sz="4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indent="-685800">
              <a:buClrTx/>
              <a:buFont typeface="Wingdings" panose="05000000000000000000" pitchFamily="2" charset="2"/>
              <a:buChar char="Ø"/>
            </a:pPr>
            <a:r>
              <a:rPr lang="el-GR" sz="4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Καλύτερη αντιμετώπιση από τους καθηγητές </a:t>
            </a:r>
          </a:p>
          <a:p>
            <a:endParaRPr lang="el-GR" dirty="0"/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xmlns="" id="{FA894D96-63CB-8458-3FD9-09B793B10B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622935" y="3429000"/>
            <a:ext cx="4596179" cy="28703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0EF32E6-B1B8-1837-2DCC-54B751744DBC}"/>
              </a:ext>
            </a:extLst>
          </p:cNvPr>
          <p:cNvSpPr txBox="1"/>
          <p:nvPr/>
        </p:nvSpPr>
        <p:spPr>
          <a:xfrm>
            <a:off x="684212" y="6627168"/>
            <a:ext cx="48493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00">
                <a:hlinkClick r:id="rId3" tooltip="http://www.malaysia-students.com/2017/05/"/>
              </a:rPr>
              <a:t>Αυτή η φωτογραφία</a:t>
            </a:r>
            <a:r>
              <a:rPr lang="el-GR" sz="900"/>
              <a:t> από Άγνωστος συντάκτης με άδεια χρήσης </a:t>
            </a:r>
            <a:r>
              <a:rPr lang="el-GR" sz="900">
                <a:hlinkClick r:id="rId4" tooltip="https://creativecommons.org/licenses/by-nc-sa/3.0/"/>
              </a:rPr>
              <a:t>CC BY-SA-NC</a:t>
            </a:r>
            <a:endParaRPr lang="el-GR" sz="900"/>
          </a:p>
        </p:txBody>
      </p:sp>
    </p:spTree>
    <p:extLst>
      <p:ext uri="{BB962C8B-B14F-4D97-AF65-F5344CB8AC3E}">
        <p14:creationId xmlns:p14="http://schemas.microsoft.com/office/powerpoint/2010/main" val="1501647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117AC1B7-F171-EEA3-558D-EFA63C61D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965" y="348956"/>
            <a:ext cx="4729504" cy="673687"/>
          </a:xfrm>
        </p:spPr>
        <p:txBody>
          <a:bodyPr>
            <a:normAutofit/>
          </a:bodyPr>
          <a:lstStyle/>
          <a:p>
            <a:pPr algn="ctr"/>
            <a:r>
              <a:rPr lang="el-GR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ΚΙΝΗΤΡΟ ΕΡΕΥΝΑΣ </a:t>
            </a:r>
            <a:r>
              <a:rPr lang="el-GR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 </a:t>
            </a:r>
            <a:endParaRPr lang="el-GR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44C022B3-9DE9-0E17-6D00-1C3ACF9E08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xmlns="" id="{28B4D9A4-2CEA-7224-C5F1-5F8CCB348B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2613" y="1139483"/>
            <a:ext cx="4729504" cy="4854917"/>
          </a:xfrm>
        </p:spPr>
        <p:txBody>
          <a:bodyPr>
            <a:normAutofit/>
          </a:bodyPr>
          <a:lstStyle/>
          <a:p>
            <a:endParaRPr lang="el-GR" u="sng" dirty="0"/>
          </a:p>
          <a:p>
            <a:pPr marL="342900" indent="-342900">
              <a:buClrTx/>
              <a:buFont typeface="Wingdings" panose="05000000000000000000" pitchFamily="2" charset="2"/>
              <a:buChar char="§"/>
            </a:pPr>
            <a:r>
              <a:rPr lang="el-GR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Από την πρόθεση διακοπής φοίτησης </a:t>
            </a:r>
            <a:r>
              <a:rPr lang="el-G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l-GR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Εγκατάλειψη σπουδών</a:t>
            </a:r>
          </a:p>
          <a:p>
            <a:pPr>
              <a:buClrTx/>
            </a:pPr>
            <a:endParaRPr lang="el-GR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Tx/>
              <a:buFont typeface="Wingdings" panose="05000000000000000000" pitchFamily="2" charset="2"/>
              <a:buChar char="§"/>
            </a:pPr>
            <a:r>
              <a:rPr lang="el-GR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Αυξητική τάση φαινομένου</a:t>
            </a:r>
          </a:p>
          <a:p>
            <a:pPr>
              <a:buClrTx/>
            </a:pPr>
            <a:endParaRPr lang="el-GR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Tx/>
              <a:buFont typeface="Wingdings" panose="05000000000000000000" pitchFamily="2" charset="2"/>
              <a:buChar char="§"/>
            </a:pPr>
            <a:r>
              <a:rPr lang="el-GR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Η ιδιαιτερότητα του φαινομένου στην Ελλάδα</a:t>
            </a:r>
          </a:p>
          <a:p>
            <a:pPr>
              <a:buClrTx/>
            </a:pPr>
            <a:endParaRPr lang="el-GR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Tx/>
              <a:buFont typeface="Wingdings" panose="05000000000000000000" pitchFamily="2" charset="2"/>
              <a:buChar char="§"/>
            </a:pPr>
            <a:r>
              <a:rPr lang="el-GR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Μελέτη περίπτωσης</a:t>
            </a:r>
          </a:p>
          <a:p>
            <a:endParaRPr lang="el-GR" u="sng" dirty="0"/>
          </a:p>
          <a:p>
            <a:endParaRPr lang="el-GR" u="sng" dirty="0"/>
          </a:p>
        </p:txBody>
      </p:sp>
      <p:pic>
        <p:nvPicPr>
          <p:cNvPr id="7" name="Θέση εικόνας 5">
            <a:extLst>
              <a:ext uri="{FF2B5EF4-FFF2-40B4-BE49-F238E27FC236}">
                <a16:creationId xmlns:a16="http://schemas.microsoft.com/office/drawing/2014/main" xmlns="" id="{59EC62A3-C27C-2130-A74F-D2860FE6BF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l="26041" r="26041"/>
          <a:stretch>
            <a:fillRect/>
          </a:stretch>
        </p:blipFill>
        <p:spPr>
          <a:xfrm>
            <a:off x="684212" y="296984"/>
            <a:ext cx="6082348" cy="58752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E558A7E-7944-CB48-7B88-FC4DED97B1B0}"/>
              </a:ext>
            </a:extLst>
          </p:cNvPr>
          <p:cNvSpPr txBox="1"/>
          <p:nvPr/>
        </p:nvSpPr>
        <p:spPr>
          <a:xfrm>
            <a:off x="989012" y="5486400"/>
            <a:ext cx="3280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00">
                <a:hlinkClick r:id="rId3" tooltip="http://theconversation.com/teacher-unions-united-on-message-for-next-education-minister-cut-workload-39454"/>
              </a:rPr>
              <a:t>Αυτή η φωτογραφία</a:t>
            </a:r>
            <a:r>
              <a:rPr lang="el-GR" sz="900"/>
              <a:t> από Άγνωστος συντάκτης με άδεια χρήσης </a:t>
            </a:r>
            <a:r>
              <a:rPr lang="el-GR" sz="900">
                <a:hlinkClick r:id="rId4" tooltip="https://creativecommons.org/licenses/by-nd/3.0/"/>
              </a:rPr>
              <a:t>CC BY-ND</a:t>
            </a:r>
            <a:endParaRPr lang="el-GR" sz="900"/>
          </a:p>
        </p:txBody>
      </p:sp>
    </p:spTree>
    <p:extLst>
      <p:ext uri="{BB962C8B-B14F-4D97-AF65-F5344CB8AC3E}">
        <p14:creationId xmlns:p14="http://schemas.microsoft.com/office/powerpoint/2010/main" val="2766326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F32EDCF1-DFDA-1725-4842-1BC7A0CCF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418137"/>
            <a:ext cx="8534400" cy="576262"/>
          </a:xfrm>
        </p:spPr>
        <p:txBody>
          <a:bodyPr>
            <a:normAutofit fontScale="90000"/>
          </a:bodyPr>
          <a:lstStyle/>
          <a:p>
            <a:r>
              <a:rPr lang="el-GR" dirty="0"/>
              <a:t> 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94439E00-A1AD-9D68-B803-FED91C873F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l-GR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Περιορισμοί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9F2D402C-2658-8BA8-E892-42776DAD26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4211" y="1881554"/>
            <a:ext cx="4937655" cy="3906373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Clr>
                <a:srgbClr val="002060"/>
              </a:buClr>
              <a:buNone/>
            </a:pPr>
            <a:endParaRPr lang="el-GR" sz="2400" b="0" i="0" dirty="0">
              <a:solidFill>
                <a:srgbClr val="00206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l-GR" sz="2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ροπτυχιακοί φοιτητές του τμήματος Αρχειονομίας, Βιβλιοθηκονομίας &amp; Συστημάτων Πληροφόρησης  του ΠΑΔΑ</a:t>
            </a:r>
          </a:p>
          <a:p>
            <a:pPr marL="0" indent="0">
              <a:buClr>
                <a:srgbClr val="002060"/>
              </a:buClr>
              <a:buNone/>
            </a:pPr>
            <a:endParaRPr lang="el-GR" sz="2400" b="0" i="0" dirty="0">
              <a:solidFill>
                <a:srgbClr val="00206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Περισσότερες γυναίκες 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xmlns="" id="{FE41DC9F-35E7-2C91-A5D3-993484459B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4386" y="685800"/>
            <a:ext cx="4665134" cy="576262"/>
          </a:xfrm>
        </p:spPr>
        <p:txBody>
          <a:bodyPr/>
          <a:lstStyle/>
          <a:p>
            <a:pPr algn="ctr"/>
            <a:r>
              <a:rPr lang="el-GR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Προτάσεις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xmlns="" id="{F06BE7EB-83A0-959C-A98E-97359C562A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06545" y="1726296"/>
            <a:ext cx="4929188" cy="3691842"/>
          </a:xfrm>
        </p:spPr>
        <p:txBody>
          <a:bodyPr>
            <a:normAutofit lnSpcReduction="10000"/>
          </a:bodyPr>
          <a:lstStyle/>
          <a:p>
            <a:pPr>
              <a:buClr>
                <a:srgbClr val="002060"/>
              </a:buClr>
            </a:pPr>
            <a:endParaRPr lang="el-GR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τμήματα της Επιστήμης της Πληροφόρησης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el-GR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Ποιοτική &amp; ποσοτική έρευνα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el-GR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l-GR" sz="2400" baseline="30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ο</a:t>
            </a:r>
            <a:r>
              <a:rPr lang="el-GR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έτος σπουδών – 4</a:t>
            </a:r>
            <a:r>
              <a:rPr lang="el-GR" sz="2400" baseline="30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ο</a:t>
            </a:r>
            <a:r>
              <a:rPr lang="el-GR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έτος σπουδών</a:t>
            </a:r>
          </a:p>
        </p:txBody>
      </p:sp>
      <p:sp>
        <p:nvSpPr>
          <p:cNvPr id="9" name="Οβάλ 8">
            <a:extLst>
              <a:ext uri="{FF2B5EF4-FFF2-40B4-BE49-F238E27FC236}">
                <a16:creationId xmlns:a16="http://schemas.microsoft.com/office/drawing/2014/main" xmlns="" id="{21B37D9B-74B9-2076-50E9-20EDC552E4AB}"/>
              </a:ext>
            </a:extLst>
          </p:cNvPr>
          <p:cNvSpPr/>
          <p:nvPr/>
        </p:nvSpPr>
        <p:spPr>
          <a:xfrm>
            <a:off x="2025748" y="436098"/>
            <a:ext cx="2574387" cy="1290198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Οβάλ 10">
            <a:extLst>
              <a:ext uri="{FF2B5EF4-FFF2-40B4-BE49-F238E27FC236}">
                <a16:creationId xmlns:a16="http://schemas.microsoft.com/office/drawing/2014/main" xmlns="" id="{F00615C9-DD32-EE15-9269-23C82B91928B}"/>
              </a:ext>
            </a:extLst>
          </p:cNvPr>
          <p:cNvSpPr/>
          <p:nvPr/>
        </p:nvSpPr>
        <p:spPr>
          <a:xfrm>
            <a:off x="7301131" y="436098"/>
            <a:ext cx="2363373" cy="1290198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326139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6D277D42-3ED5-995F-3B0D-46A639BEB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1987" y="685800"/>
            <a:ext cx="5238703" cy="566225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>
                <a:solidFill>
                  <a:srgbClr val="002060"/>
                </a:solidFill>
                <a:latin typeface="WordVisi_MSFontService"/>
              </a:rPr>
              <a:t>ΠΡΑΚΤΙΚΕΣ ΠΡΟΕΚΤΑΣΕΙΣ</a:t>
            </a:r>
            <a:endParaRPr lang="el-GR" sz="2800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xmlns="" id="{098D38BA-DF5C-8C76-A98F-E11571B928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31987" y="1448973"/>
            <a:ext cx="5064369" cy="4881490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sz="2000" dirty="0"/>
              <a:t>Μέτρηση &amp; βελτίωση ποιότητας υπηρεσιών</a:t>
            </a: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sz="2000" dirty="0"/>
              <a:t>Ομαλή συνεργασία καθηγητών &amp; φοιτητών</a:t>
            </a: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sz="2000" dirty="0"/>
              <a:t>Κατάλληλα διαμορφωμένο πρόγραμμα σπουδών</a:t>
            </a: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sz="2000" dirty="0"/>
              <a:t>Σεμινάρια συμβουλευτικής για αυτό-αποτελεσματικότητα</a:t>
            </a: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sz="2000" dirty="0"/>
              <a:t>Σεμινάρια επαγγελματικού προσανατολισμού</a:t>
            </a: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sz="2000" dirty="0"/>
              <a:t>Παροχή ψυχολογικής υποστήριξης</a:t>
            </a:r>
          </a:p>
          <a:p>
            <a:endParaRPr lang="el-GR" dirty="0"/>
          </a:p>
        </p:txBody>
      </p:sp>
      <p:sp>
        <p:nvSpPr>
          <p:cNvPr id="13" name="Θέση περιεχομένου 12">
            <a:extLst>
              <a:ext uri="{FF2B5EF4-FFF2-40B4-BE49-F238E27FC236}">
                <a16:creationId xmlns:a16="http://schemas.microsoft.com/office/drawing/2014/main" xmlns="" id="{91DECB51-F691-E8EC-3184-79FAC5E33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3" y="1448972"/>
            <a:ext cx="5411788" cy="4545428"/>
          </a:xfrm>
        </p:spPr>
        <p:txBody>
          <a:bodyPr/>
          <a:lstStyle/>
          <a:p>
            <a:r>
              <a:rPr lang="en-US" dirty="0"/>
              <a:t> </a:t>
            </a:r>
            <a:endParaRPr lang="el-GR" dirty="0"/>
          </a:p>
        </p:txBody>
      </p:sp>
      <p:pic>
        <p:nvPicPr>
          <p:cNvPr id="15" name="Εικόνα 14">
            <a:extLst>
              <a:ext uri="{FF2B5EF4-FFF2-40B4-BE49-F238E27FC236}">
                <a16:creationId xmlns:a16="http://schemas.microsoft.com/office/drawing/2014/main" xmlns="" id="{72140F18-D483-7BEC-3813-09474F01C8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1055494" y="539457"/>
            <a:ext cx="4191756" cy="57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0879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>
            <a:extLst>
              <a:ext uri="{FF2B5EF4-FFF2-40B4-BE49-F238E27FC236}">
                <a16:creationId xmlns:a16="http://schemas.microsoft.com/office/drawing/2014/main" xmlns="" id="{07262897-AFB8-ADD6-0503-7AD8A6B47C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453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42CB54E6-8032-0833-2074-4F4068B0D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10710617" cy="1044526"/>
          </a:xfrm>
          <a:noFill/>
        </p:spPr>
        <p:txBody>
          <a:bodyPr>
            <a:normAutofit/>
          </a:bodyPr>
          <a:lstStyle/>
          <a:p>
            <a:pPr algn="ctr"/>
            <a:r>
              <a:rPr lang="el-GR" sz="4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ΣΤΟΧΟΙ</a:t>
            </a:r>
            <a:r>
              <a:rPr lang="el-GR" sz="48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4800" b="1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lang="el-GR" sz="48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ΕΡΕΥΝΑΣ</a:t>
            </a:r>
            <a:endParaRPr lang="el-GR" sz="4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8FD7609A-9166-5D35-B2B1-B3FE2B8DD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1" y="1969477"/>
            <a:ext cx="10710619" cy="4304713"/>
          </a:xfrm>
        </p:spPr>
        <p:txBody>
          <a:bodyPr>
            <a:normAutofit/>
          </a:bodyPr>
          <a:lstStyle/>
          <a:p>
            <a:pPr marL="342900" indent="-342900" algn="just" rtl="0" fontAlgn="base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Πρόθεση εγκατάλειψης σπουδών -&gt; προπτυχιακοί φοιτητές </a:t>
            </a:r>
          </a:p>
          <a:p>
            <a:pPr marL="800100" lvl="1" indent="-342900" algn="just" fontAlgn="base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Δημογραφικά χαρακτηριστικά</a:t>
            </a:r>
          </a:p>
          <a:p>
            <a:pPr marL="800100" lvl="1" indent="-342900" algn="just" fontAlgn="base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Ποιότητα σπουδών</a:t>
            </a:r>
          </a:p>
          <a:p>
            <a:pPr marL="800100" lvl="1" indent="-342900" algn="just" fontAlgn="base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Ακαδημαϊκή εξουθένωση</a:t>
            </a:r>
          </a:p>
          <a:p>
            <a:pPr marL="342900" indent="-342900" algn="just" fontAlgn="base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dirty="0">
                <a:solidFill>
                  <a:srgbClr val="002060"/>
                </a:solidFill>
                <a:latin typeface="Calibri" panose="020F0502020204030204" pitchFamily="34" charset="0"/>
              </a:rPr>
              <a:t>Βελτίωση </a:t>
            </a:r>
            <a:r>
              <a:rPr lang="el-GR" dirty="0" smtClean="0">
                <a:solidFill>
                  <a:srgbClr val="002060"/>
                </a:solidFill>
                <a:latin typeface="Calibri" panose="020F0502020204030204" pitchFamily="34" charset="0"/>
              </a:rPr>
              <a:t>ευεξίας</a:t>
            </a:r>
            <a:endParaRPr lang="el-GR" b="0" i="0" dirty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algn="just" rtl="0" fontAlgn="base">
              <a:buClr>
                <a:srgbClr val="002060"/>
              </a:buClr>
            </a:pPr>
            <a:endParaRPr lang="el-GR" b="0" i="0" dirty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marL="342900" indent="-342900" algn="just" rtl="0" fontAlgn="base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l-GR" dirty="0">
                <a:solidFill>
                  <a:srgbClr val="002060"/>
                </a:solidFill>
                <a:latin typeface="Calibri" panose="020F0502020204030204" pitchFamily="34" charset="0"/>
              </a:rPr>
              <a:t>Πρόταση λύσεων</a:t>
            </a:r>
            <a:endParaRPr lang="el-GR" b="0" i="0" dirty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0483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Διάγραμμα 3">
            <a:extLst>
              <a:ext uri="{FF2B5EF4-FFF2-40B4-BE49-F238E27FC236}">
                <a16:creationId xmlns:a16="http://schemas.microsoft.com/office/drawing/2014/main" xmlns="" id="{E6B72540-3CEE-EDDA-8BD8-01C997FD71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8612433"/>
              </p:ext>
            </p:extLst>
          </p:nvPr>
        </p:nvGraphicFramePr>
        <p:xfrm>
          <a:off x="231494" y="312713"/>
          <a:ext cx="10963837" cy="5866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CA72A1B6-6EEA-E1FB-B37A-F5E57B47C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819443"/>
          </a:xfrm>
        </p:spPr>
        <p:txBody>
          <a:bodyPr/>
          <a:lstStyle/>
          <a:p>
            <a:r>
              <a:rPr lang="el-GR" dirty="0"/>
              <a:t> 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E83BFD2F-0373-2FA9-88C9-D173C647F9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65562" y="2933699"/>
            <a:ext cx="3695700" cy="1454541"/>
          </a:xfrm>
          <a:noFill/>
        </p:spPr>
        <p:txBody>
          <a:bodyPr/>
          <a:lstStyle/>
          <a:p>
            <a:pPr algn="ctr"/>
            <a:r>
              <a:rPr lang="el-GR" dirty="0"/>
              <a:t>Λόγοι που οδηγούν στην εγκατάλειψη σπουδών</a:t>
            </a:r>
          </a:p>
        </p:txBody>
      </p:sp>
    </p:spTree>
    <p:extLst>
      <p:ext uri="{BB962C8B-B14F-4D97-AF65-F5344CB8AC3E}">
        <p14:creationId xmlns:p14="http://schemas.microsoft.com/office/powerpoint/2010/main" val="872436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Διάγραμμα 1">
            <a:extLst>
              <a:ext uri="{FF2B5EF4-FFF2-40B4-BE49-F238E27FC236}">
                <a16:creationId xmlns:a16="http://schemas.microsoft.com/office/drawing/2014/main" xmlns="" id="{611545D5-2771-790B-84B1-7BC6E7BA45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6749524"/>
              </p:ext>
            </p:extLst>
          </p:nvPr>
        </p:nvGraphicFramePr>
        <p:xfrm>
          <a:off x="1041010" y="295423"/>
          <a:ext cx="9988062" cy="6316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0967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1F9BE962-62B0-AC95-DFB3-41003009F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309490"/>
            <a:ext cx="10949769" cy="759655"/>
          </a:xfrm>
        </p:spPr>
        <p:txBody>
          <a:bodyPr>
            <a:noAutofit/>
          </a:bodyPr>
          <a:lstStyle/>
          <a:p>
            <a:pPr algn="ctr"/>
            <a:r>
              <a:rPr lang="el-GR" sz="4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ΜΟΝΤΕΛΑ ΔΙΑΚΟΠΗΣ ΦΟΙΤΗΣΗΣ 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754E7549-2875-3F6F-C083-CD2514319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1" y="1392702"/>
            <a:ext cx="10949769" cy="4643901"/>
          </a:xfrm>
        </p:spPr>
        <p:txBody>
          <a:bodyPr>
            <a:normAutofit fontScale="25000" lnSpcReduction="20000"/>
          </a:bodyPr>
          <a:lstStyle/>
          <a:p>
            <a:pPr marL="857250" indent="-857250" algn="just" rtl="0" fontAlgn="base">
              <a:buClrTx/>
              <a:buFont typeface="Wingdings" panose="05000000000000000000" pitchFamily="2" charset="2"/>
              <a:buChar char="v"/>
            </a:pP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Μοντέλο Διακοπής Σπουδών του </a:t>
            </a:r>
            <a:r>
              <a:rPr lang="el-GR" sz="9600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Spady</a:t>
            </a: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(1970)</a:t>
            </a:r>
          </a:p>
          <a:p>
            <a:pPr marL="857250" indent="-857250" algn="just" rtl="0" fontAlgn="base">
              <a:buClrTx/>
              <a:buFont typeface="Wingdings" panose="05000000000000000000" pitchFamily="2" charset="2"/>
              <a:buChar char="v"/>
            </a:pP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Μοντέλο Φοιτητικής Ενσωμάτωσης του </a:t>
            </a:r>
            <a:r>
              <a:rPr lang="el-GR" sz="9600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Tinto</a:t>
            </a: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(1975, 1993) </a:t>
            </a:r>
          </a:p>
          <a:p>
            <a:pPr marL="857250" indent="-857250" algn="just" rtl="0" fontAlgn="base">
              <a:buClrTx/>
              <a:buFont typeface="Wingdings" panose="05000000000000000000" pitchFamily="2" charset="2"/>
              <a:buChar char="v"/>
            </a:pP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Μοντέλο Εγκατάλειψης Σπουδών του </a:t>
            </a:r>
            <a:r>
              <a:rPr lang="el-GR" sz="9600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Bean</a:t>
            </a: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 (1983, 2001) </a:t>
            </a:r>
          </a:p>
          <a:p>
            <a:pPr marL="857250" indent="-857250" algn="just" rtl="0" fontAlgn="base">
              <a:buClrTx/>
              <a:buFont typeface="Wingdings" panose="05000000000000000000" pitchFamily="2" charset="2"/>
              <a:buChar char="v"/>
            </a:pP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Μοντέλο Εμπλοκής των Φοιτητών των </a:t>
            </a:r>
            <a:r>
              <a:rPr lang="el-GR" sz="9600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Astin</a:t>
            </a: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l-GR" sz="9600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Astin</a:t>
            </a: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και </a:t>
            </a:r>
            <a:r>
              <a:rPr lang="el-GR" sz="9600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Lindholm</a:t>
            </a: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(2011) </a:t>
            </a:r>
          </a:p>
          <a:p>
            <a:pPr marL="857250" indent="-857250" algn="just" rtl="0" fontAlgn="base">
              <a:buClrTx/>
              <a:buFont typeface="Wingdings" panose="05000000000000000000" pitchFamily="2" charset="2"/>
              <a:buChar char="v"/>
            </a:pP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Το προβλεπτικό μοντέλο φοιτητικής  διαρροής της </a:t>
            </a:r>
            <a:r>
              <a:rPr lang="el-GR" sz="9600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Kerby</a:t>
            </a: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 (2015)  </a:t>
            </a:r>
          </a:p>
          <a:p>
            <a:pPr marL="857250" indent="-857250" algn="just" rtl="0" fontAlgn="base">
              <a:buClrTx/>
              <a:buFont typeface="Wingdings" panose="05000000000000000000" pitchFamily="2" charset="2"/>
              <a:buChar char="v"/>
            </a:pP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Προβλεπτικό μοντέλο των </a:t>
            </a:r>
            <a:r>
              <a:rPr lang="el-GR" sz="9600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Atif</a:t>
            </a: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l-GR" sz="9600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Richards</a:t>
            </a: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και </a:t>
            </a:r>
            <a:r>
              <a:rPr lang="el-GR" sz="9600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Bilgin</a:t>
            </a: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(2013)</a:t>
            </a:r>
          </a:p>
          <a:p>
            <a:pPr marL="857250" indent="-857250" algn="just" rtl="0" fontAlgn="base">
              <a:buClrTx/>
              <a:buFont typeface="Wingdings" panose="05000000000000000000" pitchFamily="2" charset="2"/>
              <a:buChar char="v"/>
            </a:pP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Το μοντέλο δέσμευσης των </a:t>
            </a:r>
            <a:r>
              <a:rPr lang="el-GR" sz="9600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Berger</a:t>
            </a: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l-GR" sz="9600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Milem</a:t>
            </a: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(1999) </a:t>
            </a:r>
          </a:p>
          <a:p>
            <a:pPr marL="857250" indent="-857250" algn="just" rtl="0" fontAlgn="base">
              <a:buClrTx/>
              <a:buFont typeface="Wingdings" panose="05000000000000000000" pitchFamily="2" charset="2"/>
              <a:buChar char="v"/>
            </a:pP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Το γεωμετρικό μοντέλο του </a:t>
            </a:r>
            <a:r>
              <a:rPr lang="en-US" sz="9600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Swail</a:t>
            </a:r>
            <a:r>
              <a:rPr lang="el-GR" sz="960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(1995)</a:t>
            </a:r>
          </a:p>
          <a:p>
            <a:pPr marL="285750" indent="-285750" algn="just" rtl="0" fontAlgn="base">
              <a:buFont typeface="Wingdings" panose="05000000000000000000" pitchFamily="2" charset="2"/>
              <a:buChar char="v"/>
            </a:pPr>
            <a:endParaRPr lang="el-GR" sz="9600" b="0" i="0" dirty="0">
              <a:solidFill>
                <a:srgbClr val="00206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/>
            <a:r>
              <a:rPr lang="el-GR" sz="9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algn="just" rtl="0" fontAlgn="base"/>
            <a:r>
              <a:rPr lang="el-GR" sz="9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algn="just" rtl="0" fontAlgn="base"/>
            <a:r>
              <a:rPr lang="el-GR" sz="9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algn="just" rtl="0" fontAlgn="base"/>
            <a:r>
              <a:rPr lang="el-GR" sz="1800" b="0" i="0" u="sng" dirty="0">
                <a:solidFill>
                  <a:srgbClr val="0000FF"/>
                </a:solidFill>
                <a:effectLst/>
                <a:latin typeface="Calibri" panose="020F0502020204030204" pitchFamily="34" charset="0"/>
              </a:rPr>
              <a:t>​</a:t>
            </a:r>
            <a:endParaRPr lang="el-GR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endParaRPr lang="el-GR" dirty="0"/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xmlns="" id="{31A384F7-A2A9-967B-AAC1-AFAA0C7264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8311761" y="4079631"/>
            <a:ext cx="3880239" cy="27783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2A32431-6FB6-4927-32D0-2E0B3D5C4073}"/>
              </a:ext>
            </a:extLst>
          </p:cNvPr>
          <p:cNvSpPr txBox="1"/>
          <p:nvPr/>
        </p:nvSpPr>
        <p:spPr>
          <a:xfrm>
            <a:off x="10503877" y="6997000"/>
            <a:ext cx="168812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00">
                <a:hlinkClick r:id="rId3" tooltip="http://www.flickr.com/photos/83633410@N07/7658284016/"/>
              </a:rPr>
              <a:t>Αυτή η φωτογραφία</a:t>
            </a:r>
            <a:r>
              <a:rPr lang="el-GR" sz="900"/>
              <a:t> από Άγνωστος συντάκτης με άδεια χρήσης </a:t>
            </a:r>
            <a:r>
              <a:rPr lang="el-GR" sz="900">
                <a:hlinkClick r:id="rId4" tooltip="https://creativecommons.org/licenses/by-sa/3.0/"/>
              </a:rPr>
              <a:t>CC BY-SA</a:t>
            </a:r>
            <a:endParaRPr lang="el-GR" sz="900"/>
          </a:p>
        </p:txBody>
      </p:sp>
    </p:spTree>
    <p:extLst>
      <p:ext uri="{BB962C8B-B14F-4D97-AF65-F5344CB8AC3E}">
        <p14:creationId xmlns:p14="http://schemas.microsoft.com/office/powerpoint/2010/main" val="3297824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926F5583-FA02-7DAC-3A2B-F61550ABD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9C4A9E1A-9B53-F29C-77A4-D5E02A4A2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1" y="4114800"/>
            <a:ext cx="10823575" cy="1879600"/>
          </a:xfrm>
        </p:spPr>
        <p:txBody>
          <a:bodyPr/>
          <a:lstStyle/>
          <a:p>
            <a:endParaRPr lang="el-GR" dirty="0"/>
          </a:p>
          <a:p>
            <a:endParaRPr lang="el-GR" dirty="0"/>
          </a:p>
          <a:p>
            <a:r>
              <a:rPr lang="el-GR" sz="2400" dirty="0"/>
              <a:t>     </a:t>
            </a:r>
            <a:r>
              <a:rPr lang="el-GR" sz="2400" b="1" dirty="0"/>
              <a:t>Επαγγελματική εξουθένωση 				Ακαδημαϊκή εξουθένωση</a:t>
            </a:r>
          </a:p>
          <a:p>
            <a:endParaRPr lang="el-GR" sz="2400" b="1" dirty="0"/>
          </a:p>
          <a:p>
            <a:endParaRPr lang="el-GR" dirty="0"/>
          </a:p>
        </p:txBody>
      </p:sp>
      <p:pic>
        <p:nvPicPr>
          <p:cNvPr id="4" name="Θέση περιεχομένου 3">
            <a:extLst>
              <a:ext uri="{FF2B5EF4-FFF2-40B4-BE49-F238E27FC236}">
                <a16:creationId xmlns:a16="http://schemas.microsoft.com/office/drawing/2014/main" xmlns="" id="{2B34D775-DF63-275E-C455-4106CF12F4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4212" y="656982"/>
            <a:ext cx="10823575" cy="3457818"/>
          </a:xfrm>
          <a:prstGeom prst="rect">
            <a:avLst/>
          </a:prstGeom>
        </p:spPr>
      </p:pic>
      <p:sp>
        <p:nvSpPr>
          <p:cNvPr id="5" name="Βέλος: Δεξιό 4">
            <a:extLst>
              <a:ext uri="{FF2B5EF4-FFF2-40B4-BE49-F238E27FC236}">
                <a16:creationId xmlns:a16="http://schemas.microsoft.com/office/drawing/2014/main" xmlns="" id="{5E3F996C-630E-F62D-BCA4-71D6B1189F6C}"/>
              </a:ext>
            </a:extLst>
          </p:cNvPr>
          <p:cNvSpPr/>
          <p:nvPr/>
        </p:nvSpPr>
        <p:spPr>
          <a:xfrm>
            <a:off x="5713413" y="48122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1325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Διάγραμμα 6">
            <a:extLst>
              <a:ext uri="{FF2B5EF4-FFF2-40B4-BE49-F238E27FC236}">
                <a16:creationId xmlns:a16="http://schemas.microsoft.com/office/drawing/2014/main" xmlns="" id="{EB022D57-7799-6D01-F728-174DD0FBBB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8011740"/>
              </p:ext>
            </p:extLst>
          </p:nvPr>
        </p:nvGraphicFramePr>
        <p:xfrm>
          <a:off x="415778" y="225083"/>
          <a:ext cx="9684826" cy="6105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Ορθογώνιο 1"/>
          <p:cNvSpPr/>
          <p:nvPr/>
        </p:nvSpPr>
        <p:spPr>
          <a:xfrm>
            <a:off x="10241280" y="207818"/>
            <a:ext cx="1786597" cy="61367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200000"/>
              </a:lnSpc>
              <a:buClr>
                <a:srgbClr val="002060"/>
              </a:buClr>
              <a:buFont typeface="Calibri" panose="020F0502020204030204" pitchFamily="34" charset="0"/>
              <a:buChar char="₋"/>
            </a:pP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Maslach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Burnout Inventory</a:t>
            </a: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	    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endParaRPr lang="el-G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200000"/>
              </a:lnSpc>
              <a:buClr>
                <a:srgbClr val="002060"/>
              </a:buClr>
              <a:buFont typeface="Calibri" panose="020F0502020204030204" pitchFamily="34" charset="0"/>
              <a:buChar char="₋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Student Survey (MBI-SS</a:t>
            </a: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51797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4">
            <a:extLst>
              <a:ext uri="{FF2B5EF4-FFF2-40B4-BE49-F238E27FC236}">
                <a16:creationId xmlns:a16="http://schemas.microsoft.com/office/drawing/2014/main" xmlns="" id="{A282D4EA-DF75-F358-CF69-0C6512766FDA}"/>
              </a:ext>
            </a:extLst>
          </p:cNvPr>
          <p:cNvSpPr txBox="1"/>
          <p:nvPr/>
        </p:nvSpPr>
        <p:spPr>
          <a:xfrm>
            <a:off x="-855847" y="2663812"/>
            <a:ext cx="5154651" cy="153037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0020" tIns="160020" rIns="160020" bIns="160020" numCol="1" spcCol="1270" anchor="ctr" anchorCtr="0">
            <a:noAutofit/>
          </a:bodyPr>
          <a:lstStyle/>
          <a:p>
            <a:pPr marL="0" lvl="0" indent="0" algn="l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l-GR" sz="4200" kern="1200" dirty="0"/>
          </a:p>
        </p:txBody>
      </p:sp>
      <p:graphicFrame>
        <p:nvGraphicFramePr>
          <p:cNvPr id="5" name="Διάγραμμα 4">
            <a:extLst>
              <a:ext uri="{FF2B5EF4-FFF2-40B4-BE49-F238E27FC236}">
                <a16:creationId xmlns:a16="http://schemas.microsoft.com/office/drawing/2014/main" xmlns="" id="{790E5FD1-4CF1-8E35-FAE0-55A536EC04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3148119"/>
              </p:ext>
            </p:extLst>
          </p:nvPr>
        </p:nvGraphicFramePr>
        <p:xfrm>
          <a:off x="1019126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Ορθογώνιο 1"/>
          <p:cNvSpPr/>
          <p:nvPr/>
        </p:nvSpPr>
        <p:spPr>
          <a:xfrm>
            <a:off x="9988062" y="534573"/>
            <a:ext cx="1744393" cy="5570806"/>
          </a:xfrm>
          <a:prstGeom prst="rect">
            <a:avLst/>
          </a:prstGeom>
          <a:solidFill>
            <a:srgbClr val="FFFF66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el-G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Μοντέλο μέτρησης ποιότητας υπηρεσιών τριτοβάθμιας εκπαίδευσης HESQUAL </a:t>
            </a:r>
          </a:p>
        </p:txBody>
      </p:sp>
    </p:spTree>
    <p:extLst>
      <p:ext uri="{BB962C8B-B14F-4D97-AF65-F5344CB8AC3E}">
        <p14:creationId xmlns:p14="http://schemas.microsoft.com/office/powerpoint/2010/main" val="2263273477"/>
      </p:ext>
    </p:extLst>
  </p:cSld>
  <p:clrMapOvr>
    <a:masterClrMapping/>
  </p:clrMapOvr>
</p:sld>
</file>

<file path=ppt/theme/theme1.xml><?xml version="1.0" encoding="utf-8"?>
<a:theme xmlns:a="http://schemas.openxmlformats.org/drawingml/2006/main" name="Κομμάτι">
  <a:themeElements>
    <a:clrScheme name="Κομμάτι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Κομμάτ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Κομμάτ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1619</TotalTime>
  <Words>746</Words>
  <Application>Microsoft Office PowerPoint</Application>
  <PresentationFormat>Προσαρμογή</PresentationFormat>
  <Paragraphs>286</Paragraphs>
  <Slides>22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22</vt:i4>
      </vt:variant>
    </vt:vector>
  </HeadingPairs>
  <TitlesOfParts>
    <vt:vector size="23" baseType="lpstr">
      <vt:lpstr>Κομμάτι</vt:lpstr>
      <vt:lpstr>ΠΡΟΓΡΑΜΜΑ ΜΕΤΑΠΤΥΧΙΑΚΩΝ ΣΠΟΥΔΩΝ: ​ «ΔΙΑΧΕΙΡΙΣΗ ΠΛΗΡΟΦΟΡΙΩΝ ΣΕ ΒΙΒΛΙΟΘΗΚΕΣ, ΑΡΧΕΙΑ, ΜΟΥΣΕΙΑ»​ ΤΜΗΜΑ ΑΡΧΕΙΟΝΟΜΙΑΣ, ΒΙΒΛΙΟΘΗΚΟΝΟΜΙΑΣ ΚΑΙ ΣΥΣΤΗΜΑΤΩΝ ΠΛΗΡΟΦΟΡΗΣΗΣ​ ΣΧΟΛΗ ΔΙΟΙΚΗΤΙΚΩΝ, ΟΙΚΟΝΟΜΙΚΩΝ ΚΑΙ ΚΟΙΝΩΝΙΚΩΝ ΕΠΙΣΤΗΜΩΝ​</vt:lpstr>
      <vt:lpstr>ΚΙΝΗΤΡΟ ΕΡΕΥΝΑΣ  </vt:lpstr>
      <vt:lpstr>ΣΤΟΧΟΙ τηΣ ΕΡΕΥΝΑΣ</vt:lpstr>
      <vt:lpstr> </vt:lpstr>
      <vt:lpstr>Παρουσίαση του PowerPoint</vt:lpstr>
      <vt:lpstr>ΜΟΝΤΕΛΑ ΔΙΑΚΟΠΗΣ ΦΟΙΤΗΣΗΣ </vt:lpstr>
      <vt:lpstr>Παρουσίαση του PowerPoint</vt:lpstr>
      <vt:lpstr>Παρουσίαση του PowerPoint</vt:lpstr>
      <vt:lpstr>Παρουσίαση του PowerPoint</vt:lpstr>
      <vt:lpstr>ΕΡΕΥΝΗΤΙΚΑ ΕΡΩΤΗΜΑΤΑ</vt:lpstr>
      <vt:lpstr>ΣΥΓΚΡΟΤΗΣΗ ΔΕΙΓΜΑΤΟΣ - ΜΕΘΟΔΟΛΟΓΙΑ</vt:lpstr>
      <vt:lpstr>ΔΕΙΜΟΓΡΑΦΙΚΑ ΣΤΟΙΧΕΙΑ ΔΕΙΓΜΑΤΟΣ 1/2 </vt:lpstr>
      <vt:lpstr>ΔΕΙΜΟΓΡΑΓΙΚΑ ΣΤΟΙΧΕΙΑ ΔΕΙΓΜΑΤΟΣ 2/2</vt:lpstr>
      <vt:lpstr>Παρουσίαση του PowerPoint</vt:lpstr>
      <vt:lpstr>ΕΡΕΥΝΗΤΙΚΟ ΕΡΩΤΗΜΑ 1Ο  Ποιο ΕΙΝΑΙ το ΠΟΣΟΣΤΟ των ΦΟΙΤΗΤΩΝ που ΣΚΕΦΤΟΝΤΑΙ να ΕΓΚΑΤΑΛΕΙΨΟΥΝ τιΣ ΣΠΟΥΔΕΣ τοΥΣ; </vt:lpstr>
      <vt:lpstr>Παρουσίαση του PowerPoint</vt:lpstr>
      <vt:lpstr>Παρουσίαση του PowerPoint</vt:lpstr>
      <vt:lpstr>Παρουσίαση του PowerPoint</vt:lpstr>
      <vt:lpstr>  </vt:lpstr>
      <vt:lpstr> </vt:lpstr>
      <vt:lpstr>ΠΡΑΚΤΙΚΕΣ ΠΡΟΕΚΤΑΣΕΙΣ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ΠΡΟΓΡΑΜΜΑ ΜΕΤΑΠΤΥΧΙΑΚΩΝ ΣΠΟΥΔΩΝ: ​  «ΔΙΑΧΕΙΡΙΣΗ ΠΛΗΡΟΦΟΡΙΩΝ ΣΕ ΒΙΒΛΙΟΘΗΚΕΣ, ΑΡΧΕΙΑ, ΜΟΥΣΕΙΑ».​  ΤΜΗΜΑ ΑΡΧΕΙΟΝΟΜΙΑΣ, ΒΙΒΛΙΟΘΗΚΟΝΟΜΙΑΣ ΚΑΙ ΣΥΣΤΗΜΑΤΩΝ ΠΛΗΡΟΦΟΡΗΣΗΣ​  ΣΧΟΛΗ ΔΙΟΙΚΗΤΙΚΩΝ, ΟΙΚΟΝΟΜΙΚΩΝ ΚΑΙ ΚΟΙΝΩΝΙΚΩΝ ΕΠΙΣΤΗΜΩΝ</dc:title>
  <dc:creator>SALES BIOPROVIDER`</dc:creator>
  <cp:lastModifiedBy>Βιβλιοθήκη</cp:lastModifiedBy>
  <cp:revision>40</cp:revision>
  <dcterms:created xsi:type="dcterms:W3CDTF">2022-07-02T08:20:59Z</dcterms:created>
  <dcterms:modified xsi:type="dcterms:W3CDTF">2022-07-04T12:12:35Z</dcterms:modified>
</cp:coreProperties>
</file>