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2.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tags/tag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7" r:id="rId2"/>
    <p:sldMasterId id="2147483689" r:id="rId3"/>
    <p:sldMasterId id="2147483701" r:id="rId4"/>
    <p:sldMasterId id="2147483725" r:id="rId5"/>
  </p:sldMasterIdLst>
  <p:notesMasterIdLst>
    <p:notesMasterId r:id="rId24"/>
  </p:notesMasterIdLst>
  <p:sldIdLst>
    <p:sldId id="264" r:id="rId6"/>
    <p:sldId id="280" r:id="rId7"/>
    <p:sldId id="282" r:id="rId8"/>
    <p:sldId id="284" r:id="rId9"/>
    <p:sldId id="285" r:id="rId10"/>
    <p:sldId id="299" r:id="rId11"/>
    <p:sldId id="296" r:id="rId12"/>
    <p:sldId id="300" r:id="rId13"/>
    <p:sldId id="308" r:id="rId14"/>
    <p:sldId id="256" r:id="rId15"/>
    <p:sldId id="286" r:id="rId16"/>
    <p:sldId id="301" r:id="rId17"/>
    <p:sldId id="302" r:id="rId18"/>
    <p:sldId id="303" r:id="rId19"/>
    <p:sldId id="304" r:id="rId20"/>
    <p:sldId id="307" r:id="rId21"/>
    <p:sldId id="306" r:id="rId22"/>
    <p:sldId id="297" r:id="rId23"/>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E6FF"/>
    <a:srgbClr val="CC3300"/>
    <a:srgbClr val="49D75D"/>
    <a:srgbClr val="2CF465"/>
    <a:srgbClr val="FFFFFF"/>
    <a:srgbClr val="3CE46C"/>
    <a:srgbClr val="BAE040"/>
    <a:srgbClr val="F7FDF1"/>
    <a:srgbClr val="004274"/>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94624"/>
  </p:normalViewPr>
  <p:slideViewPr>
    <p:cSldViewPr>
      <p:cViewPr varScale="1">
        <p:scale>
          <a:sx n="75" d="100"/>
          <a:sy n="75" d="100"/>
        </p:scale>
        <p:origin x="72" y="182"/>
      </p:cViewPr>
      <p:guideLst>
        <p:guide orient="horz" pos="2160"/>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1.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bg1">
                <a:lumMod val="95000"/>
              </a:schemeClr>
            </a:solidFill>
            <a:ln>
              <a:noFill/>
            </a:ln>
          </c:spPr>
          <c:dPt>
            <c:idx val="0"/>
            <c:bubble3D val="0"/>
            <c:spPr>
              <a:solidFill>
                <a:schemeClr val="accent2"/>
              </a:solidFill>
              <a:ln w="19050">
                <a:noFill/>
              </a:ln>
              <a:effectLst/>
            </c:spPr>
            <c:extLst>
              <c:ext xmlns:c16="http://schemas.microsoft.com/office/drawing/2014/chart" uri="{C3380CC4-5D6E-409C-BE32-E72D297353CC}">
                <c16:uniqueId val="{00000001-31C9-4896-98E5-269B5C3A79D2}"/>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A0C9-4CF1-A80F-1B389B95FCBB}"/>
              </c:ext>
            </c:extLst>
          </c:dPt>
          <c:cat>
            <c:strRef>
              <c:f>Sheet1!$A$2:$A$3</c:f>
              <c:strCache>
                <c:ptCount val="2"/>
                <c:pt idx="0">
                  <c:v>1st Qtr</c:v>
                </c:pt>
                <c:pt idx="1">
                  <c:v>2nd Qtr</c:v>
                </c:pt>
              </c:strCache>
            </c:strRef>
          </c:cat>
          <c:val>
            <c:numRef>
              <c:f>Sheet1!$B$2:$B$3</c:f>
              <c:numCache>
                <c:formatCode>General</c:formatCode>
                <c:ptCount val="2"/>
                <c:pt idx="0">
                  <c:v>88</c:v>
                </c:pt>
                <c:pt idx="1">
                  <c:v>12</c:v>
                </c:pt>
              </c:numCache>
            </c:numRef>
          </c:val>
          <c:extLst>
            <c:ext xmlns:c16="http://schemas.microsoft.com/office/drawing/2014/chart" uri="{C3380CC4-5D6E-409C-BE32-E72D297353CC}">
              <c16:uniqueId val="{00000000-31C9-4896-98E5-269B5C3A79D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bg1">
                <a:lumMod val="95000"/>
              </a:schemeClr>
            </a:solidFill>
            <a:ln>
              <a:noFill/>
            </a:ln>
          </c:spPr>
          <c:dPt>
            <c:idx val="0"/>
            <c:bubble3D val="0"/>
            <c:spPr>
              <a:solidFill>
                <a:schemeClr val="accent3"/>
              </a:solidFill>
              <a:ln w="19050">
                <a:noFill/>
              </a:ln>
              <a:effectLst/>
            </c:spPr>
            <c:extLst>
              <c:ext xmlns:c16="http://schemas.microsoft.com/office/drawing/2014/chart" uri="{C3380CC4-5D6E-409C-BE32-E72D297353CC}">
                <c16:uniqueId val="{00000001-98C4-4F62-A2F2-1D5FD18A32F9}"/>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98C4-4F62-A2F2-1D5FD18A32F9}"/>
              </c:ext>
            </c:extLst>
          </c:dPt>
          <c:dPt>
            <c:idx val="2"/>
            <c:bubble3D val="0"/>
            <c:spPr>
              <a:solidFill>
                <a:schemeClr val="bg1">
                  <a:lumMod val="95000"/>
                </a:schemeClr>
              </a:solidFill>
              <a:ln w="19050">
                <a:noFill/>
              </a:ln>
              <a:effectLst/>
            </c:spPr>
            <c:extLst>
              <c:ext xmlns:c16="http://schemas.microsoft.com/office/drawing/2014/chart" uri="{C3380CC4-5D6E-409C-BE32-E72D297353CC}">
                <c16:uniqueId val="{00000005-2CB6-4C82-8BEE-11AE5878B851}"/>
              </c:ext>
            </c:extLst>
          </c:dPt>
          <c:dPt>
            <c:idx val="3"/>
            <c:bubble3D val="0"/>
            <c:spPr>
              <a:solidFill>
                <a:schemeClr val="bg1">
                  <a:lumMod val="95000"/>
                </a:schemeClr>
              </a:solidFill>
              <a:ln w="19050">
                <a:noFill/>
              </a:ln>
              <a:effectLst/>
            </c:spPr>
            <c:extLst>
              <c:ext xmlns:c16="http://schemas.microsoft.com/office/drawing/2014/chart" uri="{C3380CC4-5D6E-409C-BE32-E72D297353CC}">
                <c16:uniqueId val="{00000007-2CB6-4C82-8BEE-11AE5878B851}"/>
              </c:ext>
            </c:extLst>
          </c:dPt>
          <c:cat>
            <c:strRef>
              <c:f>Sheet1!$A$2:$A$5</c:f>
              <c:strCache>
                <c:ptCount val="2"/>
                <c:pt idx="0">
                  <c:v>1st Qtr</c:v>
                </c:pt>
                <c:pt idx="1">
                  <c:v>2nd Qtr</c:v>
                </c:pt>
              </c:strCache>
            </c:strRef>
          </c:cat>
          <c:val>
            <c:numRef>
              <c:f>Sheet1!$B$2:$B$5</c:f>
              <c:numCache>
                <c:formatCode>General</c:formatCode>
                <c:ptCount val="4"/>
                <c:pt idx="0">
                  <c:v>1</c:v>
                </c:pt>
                <c:pt idx="1">
                  <c:v>99</c:v>
                </c:pt>
                <c:pt idx="2">
                  <c:v>0</c:v>
                </c:pt>
                <c:pt idx="3">
                  <c:v>0</c:v>
                </c:pt>
              </c:numCache>
            </c:numRef>
          </c:val>
          <c:extLst>
            <c:ext xmlns:c16="http://schemas.microsoft.com/office/drawing/2014/chart" uri="{C3380CC4-5D6E-409C-BE32-E72D297353CC}">
              <c16:uniqueId val="{00000004-98C4-4F62-A2F2-1D5FD18A32F9}"/>
            </c:ext>
          </c:extLst>
        </c:ser>
        <c:dLbls>
          <c:showLegendKey val="0"/>
          <c:showVal val="0"/>
          <c:showCatName val="0"/>
          <c:showSerName val="0"/>
          <c:showPercent val="0"/>
          <c:showBubbleSize val="0"/>
          <c:showLeaderLines val="1"/>
        </c:dLbls>
        <c:firstSliceAng val="126"/>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bg1">
                <a:lumMod val="95000"/>
              </a:schemeClr>
            </a:solidFill>
            <a:ln>
              <a:noFill/>
            </a:ln>
          </c:spPr>
          <c:dPt>
            <c:idx val="0"/>
            <c:bubble3D val="0"/>
            <c:spPr>
              <a:solidFill>
                <a:schemeClr val="accent4"/>
              </a:solidFill>
              <a:ln w="19050">
                <a:noFill/>
              </a:ln>
              <a:effectLst/>
            </c:spPr>
            <c:extLst>
              <c:ext xmlns:c16="http://schemas.microsoft.com/office/drawing/2014/chart" uri="{C3380CC4-5D6E-409C-BE32-E72D297353CC}">
                <c16:uniqueId val="{00000001-34DF-4F70-BA1E-9E7A9F140180}"/>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34DF-4F70-BA1E-9E7A9F140180}"/>
              </c:ext>
            </c:extLst>
          </c:dPt>
          <c:dPt>
            <c:idx val="2"/>
            <c:bubble3D val="0"/>
            <c:spPr>
              <a:solidFill>
                <a:schemeClr val="bg1">
                  <a:lumMod val="95000"/>
                </a:schemeClr>
              </a:solidFill>
              <a:ln w="19050">
                <a:noFill/>
              </a:ln>
              <a:effectLst/>
            </c:spPr>
            <c:extLst>
              <c:ext xmlns:c16="http://schemas.microsoft.com/office/drawing/2014/chart" uri="{C3380CC4-5D6E-409C-BE32-E72D297353CC}">
                <c16:uniqueId val="{00000005-A29C-40FD-87EC-F86DC1D63BEB}"/>
              </c:ext>
            </c:extLst>
          </c:dPt>
          <c:dPt>
            <c:idx val="3"/>
            <c:bubble3D val="0"/>
            <c:spPr>
              <a:solidFill>
                <a:schemeClr val="bg1">
                  <a:lumMod val="95000"/>
                </a:schemeClr>
              </a:solidFill>
              <a:ln w="19050">
                <a:noFill/>
              </a:ln>
              <a:effectLst/>
            </c:spPr>
            <c:extLst>
              <c:ext xmlns:c16="http://schemas.microsoft.com/office/drawing/2014/chart" uri="{C3380CC4-5D6E-409C-BE32-E72D297353CC}">
                <c16:uniqueId val="{00000007-A29C-40FD-87EC-F86DC1D63BEB}"/>
              </c:ext>
            </c:extLst>
          </c:dPt>
          <c:cat>
            <c:strRef>
              <c:f>Sheet1!$A$2:$A$5</c:f>
              <c:strCache>
                <c:ptCount val="2"/>
                <c:pt idx="0">
                  <c:v>1st Qtr</c:v>
                </c:pt>
                <c:pt idx="1">
                  <c:v>2nd Qtr</c:v>
                </c:pt>
              </c:strCache>
            </c:strRef>
          </c:cat>
          <c:val>
            <c:numRef>
              <c:f>Sheet1!$B$2:$B$5</c:f>
              <c:numCache>
                <c:formatCode>General</c:formatCode>
                <c:ptCount val="4"/>
                <c:pt idx="0">
                  <c:v>15</c:v>
                </c:pt>
                <c:pt idx="1">
                  <c:v>85</c:v>
                </c:pt>
                <c:pt idx="2">
                  <c:v>0</c:v>
                </c:pt>
                <c:pt idx="3">
                  <c:v>0</c:v>
                </c:pt>
              </c:numCache>
            </c:numRef>
          </c:val>
          <c:extLst>
            <c:ext xmlns:c16="http://schemas.microsoft.com/office/drawing/2014/chart" uri="{C3380CC4-5D6E-409C-BE32-E72D297353CC}">
              <c16:uniqueId val="{00000004-34DF-4F70-BA1E-9E7A9F140180}"/>
            </c:ext>
          </c:extLst>
        </c:ser>
        <c:dLbls>
          <c:showLegendKey val="0"/>
          <c:showVal val="0"/>
          <c:showCatName val="0"/>
          <c:showSerName val="0"/>
          <c:showPercent val="0"/>
          <c:showBubbleSize val="0"/>
          <c:showLeaderLines val="1"/>
        </c:dLbls>
        <c:firstSliceAng val="4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bg1">
                <a:lumMod val="95000"/>
              </a:schemeClr>
            </a:solidFill>
            <a:ln>
              <a:noFill/>
            </a:ln>
          </c:spPr>
          <c:dPt>
            <c:idx val="0"/>
            <c:bubble3D val="0"/>
            <c:spPr>
              <a:solidFill>
                <a:srgbClr val="FF0000"/>
              </a:solidFill>
              <a:ln w="19050">
                <a:noFill/>
              </a:ln>
              <a:effectLst/>
            </c:spPr>
            <c:extLst>
              <c:ext xmlns:c16="http://schemas.microsoft.com/office/drawing/2014/chart" uri="{C3380CC4-5D6E-409C-BE32-E72D297353CC}">
                <c16:uniqueId val="{00000001-9649-4B67-AD19-E58EAE7AA4A9}"/>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9649-4B67-AD19-E58EAE7AA4A9}"/>
              </c:ext>
            </c:extLst>
          </c:dPt>
          <c:dPt>
            <c:idx val="2"/>
            <c:bubble3D val="0"/>
            <c:spPr>
              <a:solidFill>
                <a:schemeClr val="bg1">
                  <a:lumMod val="95000"/>
                </a:schemeClr>
              </a:solidFill>
              <a:ln w="19050">
                <a:noFill/>
              </a:ln>
              <a:effectLst/>
            </c:spPr>
            <c:extLst>
              <c:ext xmlns:c16="http://schemas.microsoft.com/office/drawing/2014/chart" uri="{C3380CC4-5D6E-409C-BE32-E72D297353CC}">
                <c16:uniqueId val="{00000005-E038-46E6-B801-6A3A033B0BD4}"/>
              </c:ext>
            </c:extLst>
          </c:dPt>
          <c:dPt>
            <c:idx val="3"/>
            <c:bubble3D val="0"/>
            <c:spPr>
              <a:solidFill>
                <a:schemeClr val="bg1">
                  <a:lumMod val="95000"/>
                </a:schemeClr>
              </a:solidFill>
              <a:ln w="19050">
                <a:noFill/>
              </a:ln>
              <a:effectLst/>
            </c:spPr>
            <c:extLst>
              <c:ext xmlns:c16="http://schemas.microsoft.com/office/drawing/2014/chart" uri="{C3380CC4-5D6E-409C-BE32-E72D297353CC}">
                <c16:uniqueId val="{00000007-E038-46E6-B801-6A3A033B0BD4}"/>
              </c:ext>
            </c:extLst>
          </c:dPt>
          <c:cat>
            <c:strRef>
              <c:f>Sheet1!$A$2:$A$5</c:f>
              <c:strCache>
                <c:ptCount val="2"/>
                <c:pt idx="0">
                  <c:v>1st Qtr</c:v>
                </c:pt>
                <c:pt idx="1">
                  <c:v>2nd Qtr</c:v>
                </c:pt>
              </c:strCache>
            </c:strRef>
          </c:cat>
          <c:val>
            <c:numRef>
              <c:f>Sheet1!$B$2:$B$5</c:f>
              <c:numCache>
                <c:formatCode>General</c:formatCode>
                <c:ptCount val="4"/>
                <c:pt idx="0">
                  <c:v>61</c:v>
                </c:pt>
                <c:pt idx="1">
                  <c:v>39</c:v>
                </c:pt>
                <c:pt idx="2">
                  <c:v>0</c:v>
                </c:pt>
                <c:pt idx="3">
                  <c:v>0</c:v>
                </c:pt>
              </c:numCache>
            </c:numRef>
          </c:val>
          <c:extLst>
            <c:ext xmlns:c16="http://schemas.microsoft.com/office/drawing/2014/chart" uri="{C3380CC4-5D6E-409C-BE32-E72D297353CC}">
              <c16:uniqueId val="{00000004-9649-4B67-AD19-E58EAE7AA4A9}"/>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bg1">
                <a:lumMod val="95000"/>
              </a:schemeClr>
            </a:solidFill>
            <a:ln>
              <a:noFill/>
            </a:ln>
          </c:spPr>
          <c:dPt>
            <c:idx val="0"/>
            <c:bubble3D val="0"/>
            <c:spPr>
              <a:solidFill>
                <a:srgbClr val="00B050"/>
              </a:solidFill>
              <a:ln w="19050">
                <a:noFill/>
              </a:ln>
              <a:effectLst/>
            </c:spPr>
            <c:extLst>
              <c:ext xmlns:c16="http://schemas.microsoft.com/office/drawing/2014/chart" uri="{C3380CC4-5D6E-409C-BE32-E72D297353CC}">
                <c16:uniqueId val="{00000001-C19E-4277-8988-613A398B69FA}"/>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C19E-4277-8988-613A398B69FA}"/>
              </c:ext>
            </c:extLst>
          </c:dPt>
          <c:dPt>
            <c:idx val="2"/>
            <c:bubble3D val="0"/>
            <c:spPr>
              <a:solidFill>
                <a:schemeClr val="bg1">
                  <a:lumMod val="95000"/>
                </a:schemeClr>
              </a:solidFill>
              <a:ln w="19050">
                <a:noFill/>
              </a:ln>
              <a:effectLst/>
            </c:spPr>
            <c:extLst>
              <c:ext xmlns:c16="http://schemas.microsoft.com/office/drawing/2014/chart" uri="{C3380CC4-5D6E-409C-BE32-E72D297353CC}">
                <c16:uniqueId val="{00000005-597B-4BFF-987D-BBD398D1123C}"/>
              </c:ext>
            </c:extLst>
          </c:dPt>
          <c:cat>
            <c:strRef>
              <c:f>Sheet1!$A$2:$A$4</c:f>
              <c:strCache>
                <c:ptCount val="2"/>
                <c:pt idx="0">
                  <c:v>1st Qtr</c:v>
                </c:pt>
                <c:pt idx="1">
                  <c:v>2nd Qtr</c:v>
                </c:pt>
              </c:strCache>
            </c:strRef>
          </c:cat>
          <c:val>
            <c:numRef>
              <c:f>Sheet1!$B$2:$B$4</c:f>
              <c:numCache>
                <c:formatCode>General</c:formatCode>
                <c:ptCount val="3"/>
                <c:pt idx="0">
                  <c:v>63</c:v>
                </c:pt>
                <c:pt idx="1">
                  <c:v>37</c:v>
                </c:pt>
                <c:pt idx="2">
                  <c:v>0</c:v>
                </c:pt>
              </c:numCache>
            </c:numRef>
          </c:val>
          <c:extLst>
            <c:ext xmlns:c16="http://schemas.microsoft.com/office/drawing/2014/chart" uri="{C3380CC4-5D6E-409C-BE32-E72D297353CC}">
              <c16:uniqueId val="{00000004-C19E-4277-8988-613A398B69FA}"/>
            </c:ext>
          </c:extLst>
        </c:ser>
        <c:dLbls>
          <c:showLegendKey val="0"/>
          <c:showVal val="0"/>
          <c:showCatName val="0"/>
          <c:showSerName val="0"/>
          <c:showPercent val="0"/>
          <c:showBubbleSize val="0"/>
          <c:showLeaderLines val="1"/>
        </c:dLbls>
        <c:firstSliceAng val="126"/>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bg1">
                <a:lumMod val="95000"/>
              </a:schemeClr>
            </a:solidFill>
            <a:ln>
              <a:noFill/>
            </a:ln>
          </c:spPr>
          <c:dPt>
            <c:idx val="0"/>
            <c:bubble3D val="0"/>
            <c:spPr>
              <a:solidFill>
                <a:schemeClr val="accent4"/>
              </a:solidFill>
              <a:ln w="19050">
                <a:noFill/>
              </a:ln>
              <a:effectLst/>
            </c:spPr>
            <c:extLst>
              <c:ext xmlns:c16="http://schemas.microsoft.com/office/drawing/2014/chart" uri="{C3380CC4-5D6E-409C-BE32-E72D297353CC}">
                <c16:uniqueId val="{00000001-1C89-480B-A64E-0B03DE94A684}"/>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1C89-480B-A64E-0B03DE94A684}"/>
              </c:ext>
            </c:extLst>
          </c:dPt>
          <c:dPt>
            <c:idx val="2"/>
            <c:bubble3D val="0"/>
            <c:spPr>
              <a:solidFill>
                <a:schemeClr val="bg1">
                  <a:lumMod val="95000"/>
                </a:schemeClr>
              </a:solidFill>
              <a:ln w="19050">
                <a:noFill/>
              </a:ln>
              <a:effectLst/>
            </c:spPr>
            <c:extLst>
              <c:ext xmlns:c16="http://schemas.microsoft.com/office/drawing/2014/chart" uri="{C3380CC4-5D6E-409C-BE32-E72D297353CC}">
                <c16:uniqueId val="{00000005-1C89-480B-A64E-0B03DE94A684}"/>
              </c:ext>
            </c:extLst>
          </c:dPt>
          <c:dPt>
            <c:idx val="3"/>
            <c:bubble3D val="0"/>
            <c:spPr>
              <a:solidFill>
                <a:schemeClr val="bg1">
                  <a:lumMod val="95000"/>
                </a:schemeClr>
              </a:solidFill>
              <a:ln w="19050">
                <a:noFill/>
              </a:ln>
              <a:effectLst/>
            </c:spPr>
            <c:extLst>
              <c:ext xmlns:c16="http://schemas.microsoft.com/office/drawing/2014/chart" uri="{C3380CC4-5D6E-409C-BE32-E72D297353CC}">
                <c16:uniqueId val="{00000007-1C89-480B-A64E-0B03DE94A684}"/>
              </c:ext>
            </c:extLst>
          </c:dPt>
          <c:cat>
            <c:strRef>
              <c:f>Sheet1!$A$2:$A$5</c:f>
              <c:strCache>
                <c:ptCount val="2"/>
                <c:pt idx="0">
                  <c:v>1st Qtr</c:v>
                </c:pt>
                <c:pt idx="1">
                  <c:v>2nd Qtr</c:v>
                </c:pt>
              </c:strCache>
            </c:strRef>
          </c:cat>
          <c:val>
            <c:numRef>
              <c:f>Sheet1!$B$2:$B$5</c:f>
              <c:numCache>
                <c:formatCode>General</c:formatCode>
                <c:ptCount val="4"/>
                <c:pt idx="0">
                  <c:v>83</c:v>
                </c:pt>
                <c:pt idx="1">
                  <c:v>17</c:v>
                </c:pt>
                <c:pt idx="2">
                  <c:v>0</c:v>
                </c:pt>
                <c:pt idx="3">
                  <c:v>0</c:v>
                </c:pt>
              </c:numCache>
            </c:numRef>
          </c:val>
          <c:extLst>
            <c:ext xmlns:c16="http://schemas.microsoft.com/office/drawing/2014/chart" uri="{C3380CC4-5D6E-409C-BE32-E72D297353CC}">
              <c16:uniqueId val="{00000008-1C89-480B-A64E-0B03DE94A684}"/>
            </c:ext>
          </c:extLst>
        </c:ser>
        <c:dLbls>
          <c:showLegendKey val="0"/>
          <c:showVal val="0"/>
          <c:showCatName val="0"/>
          <c:showSerName val="0"/>
          <c:showPercent val="0"/>
          <c:showBubbleSize val="0"/>
          <c:showLeaderLines val="1"/>
        </c:dLbls>
        <c:firstSliceAng val="4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119837-5B71-4D44-BB01-DB0B084933C8}" type="doc">
      <dgm:prSet loTypeId="urn:microsoft.com/office/officeart/2005/8/layout/vList2" loCatId="list" qsTypeId="urn:microsoft.com/office/officeart/2005/8/quickstyle/simple1" qsCatId="simple" csTypeId="urn:microsoft.com/office/officeart/2005/8/colors/accent1_2" csCatId="accent1" phldr="1"/>
      <dgm:spPr/>
      <dgm:t>
        <a:bodyPr rtlCol="0"/>
        <a:lstStyle/>
        <a:p>
          <a:pPr rtl="0"/>
          <a:endParaRPr lang="en-US"/>
        </a:p>
      </dgm:t>
    </dgm:pt>
    <dgm:pt modelId="{477D14C5-CED9-4CFC-B338-DFB0C8090B9F}">
      <dgm:prSet phldrT="[Text]" custT="1"/>
      <dgm:spPr/>
      <dgm:t>
        <a:bodyPr rtlCol="0"/>
        <a:lstStyle/>
        <a:p>
          <a:pPr algn="ctr" rtl="0"/>
          <a:r>
            <a:rPr lang="el-GR" sz="1900" noProof="0" dirty="0"/>
            <a:t>Κανονισμοί λειτουργίας: ασαφείς ως προς τα όρια και τους περιορισμούς που διέπουν τη φωτοτυπική αναπαραγωγή</a:t>
          </a:r>
        </a:p>
      </dgm:t>
    </dgm:pt>
    <dgm:pt modelId="{92DFCBC7-BC14-4697-8ECD-BF0D5B1EDA3B}" type="parTrans" cxnId="{7D461F02-AB37-447A-AC6B-D31C4D2EC6A9}">
      <dgm:prSet/>
      <dgm:spPr/>
      <dgm:t>
        <a:bodyPr rtlCol="0"/>
        <a:lstStyle/>
        <a:p>
          <a:pPr rtl="0"/>
          <a:endParaRPr lang="en-US"/>
        </a:p>
      </dgm:t>
    </dgm:pt>
    <dgm:pt modelId="{87E3C0DB-7BEE-424E-8E11-B838D238D595}" type="sibTrans" cxnId="{7D461F02-AB37-447A-AC6B-D31C4D2EC6A9}">
      <dgm:prSet/>
      <dgm:spPr/>
      <dgm:t>
        <a:bodyPr rtlCol="0"/>
        <a:lstStyle/>
        <a:p>
          <a:pPr rtl="0"/>
          <a:endParaRPr lang="en-US"/>
        </a:p>
      </dgm:t>
    </dgm:pt>
    <dgm:pt modelId="{C111C18A-FD96-4E63-821A-54D70D8DC65F}">
      <dgm:prSet phldrT="[Text]" custT="1"/>
      <dgm:spPr/>
      <dgm:t>
        <a:bodyPr rtlCol="0"/>
        <a:lstStyle/>
        <a:p>
          <a:pPr rtl="0"/>
          <a:r>
            <a:rPr lang="el-GR" sz="1500" noProof="0" dirty="0"/>
            <a:t>γενική αναφορά</a:t>
          </a:r>
        </a:p>
      </dgm:t>
    </dgm:pt>
    <dgm:pt modelId="{83BE74EF-FAB4-45A2-BBED-7CD5259AB210}" type="parTrans" cxnId="{FFD8B471-C98F-4DB5-8DE3-2AB7E896ADD5}">
      <dgm:prSet/>
      <dgm:spPr/>
      <dgm:t>
        <a:bodyPr rtlCol="0"/>
        <a:lstStyle/>
        <a:p>
          <a:pPr rtl="0"/>
          <a:endParaRPr lang="en-US"/>
        </a:p>
      </dgm:t>
    </dgm:pt>
    <dgm:pt modelId="{B4F34DE2-2DAE-4F88-8C78-BD8892EBF4FF}" type="sibTrans" cxnId="{FFD8B471-C98F-4DB5-8DE3-2AB7E896ADD5}">
      <dgm:prSet/>
      <dgm:spPr/>
      <dgm:t>
        <a:bodyPr rtlCol="0"/>
        <a:lstStyle/>
        <a:p>
          <a:pPr rtl="0"/>
          <a:endParaRPr lang="en-US"/>
        </a:p>
      </dgm:t>
    </dgm:pt>
    <dgm:pt modelId="{33EAD35F-38F2-4CB7-9A6D-B04FFD8A51FD}">
      <dgm:prSet phldrT="[Text]" custT="1"/>
      <dgm:spPr/>
      <dgm:t>
        <a:bodyPr rtlCol="0"/>
        <a:lstStyle/>
        <a:p>
          <a:pPr rtl="0"/>
          <a:r>
            <a:rPr lang="el-GR" sz="1500" noProof="0" dirty="0"/>
            <a:t>καμία αναφορά </a:t>
          </a:r>
        </a:p>
      </dgm:t>
    </dgm:pt>
    <dgm:pt modelId="{81FE7DB1-4BFC-4407-80A9-E5514E94C61D}" type="parTrans" cxnId="{FAC3D40F-8E66-452D-9CA4-C2871F2D10EF}">
      <dgm:prSet/>
      <dgm:spPr/>
      <dgm:t>
        <a:bodyPr rtlCol="0"/>
        <a:lstStyle/>
        <a:p>
          <a:pPr rtl="0"/>
          <a:endParaRPr lang="en-US"/>
        </a:p>
      </dgm:t>
    </dgm:pt>
    <dgm:pt modelId="{4B66B839-1910-459B-92B2-14846EBA7A70}" type="sibTrans" cxnId="{FAC3D40F-8E66-452D-9CA4-C2871F2D10EF}">
      <dgm:prSet/>
      <dgm:spPr/>
      <dgm:t>
        <a:bodyPr rtlCol="0"/>
        <a:lstStyle/>
        <a:p>
          <a:pPr rtl="0"/>
          <a:endParaRPr lang="en-US"/>
        </a:p>
      </dgm:t>
    </dgm:pt>
    <dgm:pt modelId="{3C67E77D-62FA-499D-B5E6-E79A091C5267}">
      <dgm:prSet phldrT="[Text]" custT="1"/>
      <dgm:spPr>
        <a:solidFill>
          <a:srgbClr val="FFC000"/>
        </a:solidFill>
      </dgm:spPr>
      <dgm:t>
        <a:bodyPr rtlCol="0"/>
        <a:lstStyle/>
        <a:p>
          <a:pPr algn="ctr" rtl="0"/>
          <a:r>
            <a:rPr lang="el-GR" sz="1900" noProof="0" dirty="0"/>
            <a:t>Εφαρμογή διαφορετικών πρακτικών από αυτές που αναφέρουν οι κανονισμοί λειτουργίας τους</a:t>
          </a:r>
        </a:p>
      </dgm:t>
    </dgm:pt>
    <dgm:pt modelId="{5337D229-E330-4525-B0FA-14EC5A80604A}" type="parTrans" cxnId="{32AA6160-4426-4C4D-93AE-E2F474E37AD9}">
      <dgm:prSet/>
      <dgm:spPr/>
      <dgm:t>
        <a:bodyPr rtlCol="0"/>
        <a:lstStyle/>
        <a:p>
          <a:pPr rtl="0"/>
          <a:endParaRPr lang="en-US"/>
        </a:p>
      </dgm:t>
    </dgm:pt>
    <dgm:pt modelId="{C056AC5D-B04E-4376-A1CB-3EAB7BE5AF5B}" type="sibTrans" cxnId="{32AA6160-4426-4C4D-93AE-E2F474E37AD9}">
      <dgm:prSet/>
      <dgm:spPr/>
      <dgm:t>
        <a:bodyPr rtlCol="0"/>
        <a:lstStyle/>
        <a:p>
          <a:pPr rtl="0"/>
          <a:endParaRPr lang="en-US"/>
        </a:p>
      </dgm:t>
    </dgm:pt>
    <dgm:pt modelId="{D6510970-8F9C-4B45-A0F3-6ACB9AA76D40}">
      <dgm:prSet phldrT="[Text]" custT="1"/>
      <dgm:spPr/>
      <dgm:t>
        <a:bodyPr rtlCol="0"/>
        <a:lstStyle/>
        <a:p>
          <a:pPr rtl="0"/>
          <a:r>
            <a:rPr lang="el-GR" sz="1500" noProof="0" dirty="0"/>
            <a:t>μεγαλύτερη ελαστικότητα υπέρ του χρήστη ως προς τα </a:t>
          </a:r>
          <a:r>
            <a:rPr lang="el-GR" sz="1500" noProof="0"/>
            <a:t>όρια αναπαραγωγής</a:t>
          </a:r>
          <a:endParaRPr lang="el-GR" sz="1500" noProof="0" dirty="0"/>
        </a:p>
      </dgm:t>
    </dgm:pt>
    <dgm:pt modelId="{7A9FC291-2B6A-4475-8B09-917F9F09E3AB}" type="parTrans" cxnId="{C6E7222A-5F84-456A-9806-D51868FAF8A9}">
      <dgm:prSet/>
      <dgm:spPr/>
      <dgm:t>
        <a:bodyPr rtlCol="0"/>
        <a:lstStyle/>
        <a:p>
          <a:pPr rtl="0"/>
          <a:endParaRPr lang="en-US"/>
        </a:p>
      </dgm:t>
    </dgm:pt>
    <dgm:pt modelId="{4B87F32C-3630-48F2-9114-4262C0BEEA9E}" type="sibTrans" cxnId="{C6E7222A-5F84-456A-9806-D51868FAF8A9}">
      <dgm:prSet/>
      <dgm:spPr/>
      <dgm:t>
        <a:bodyPr rtlCol="0"/>
        <a:lstStyle/>
        <a:p>
          <a:pPr rtl="0"/>
          <a:endParaRPr lang="en-US"/>
        </a:p>
      </dgm:t>
    </dgm:pt>
    <dgm:pt modelId="{CC6B7442-0B72-4EF2-9F13-1325B51AFF9F}">
      <dgm:prSet phldrT="[Text]" custT="1"/>
      <dgm:spPr>
        <a:solidFill>
          <a:srgbClr val="C00000"/>
        </a:solidFill>
      </dgm:spPr>
      <dgm:t>
        <a:bodyPr rtlCol="0"/>
        <a:lstStyle/>
        <a:p>
          <a:pPr algn="ctr" rtl="0"/>
          <a:r>
            <a:rPr lang="el-GR" sz="1900" noProof="0" dirty="0"/>
            <a:t>Διαφορετική πολιτική ως προς τη χρήση του φωτοτυπικού </a:t>
          </a:r>
          <a:r>
            <a:rPr lang="el-GR" sz="1900" noProof="0" dirty="0" err="1"/>
            <a:t>μηχ</a:t>
          </a:r>
          <a:r>
            <a:rPr lang="el-GR" sz="1900" noProof="0" dirty="0"/>
            <a:t>/τος</a:t>
          </a:r>
        </a:p>
      </dgm:t>
    </dgm:pt>
    <dgm:pt modelId="{E3D139E0-5DC2-4F8E-9F8F-B3F0EBCD4689}" type="parTrans" cxnId="{102D6D4D-90C9-40F4-A001-35DCC329B127}">
      <dgm:prSet/>
      <dgm:spPr/>
      <dgm:t>
        <a:bodyPr rtlCol="0"/>
        <a:lstStyle/>
        <a:p>
          <a:pPr rtl="0"/>
          <a:endParaRPr lang="en-US"/>
        </a:p>
      </dgm:t>
    </dgm:pt>
    <dgm:pt modelId="{FF80E1BA-0D6F-4EE8-9640-892A5897DBCD}" type="sibTrans" cxnId="{102D6D4D-90C9-40F4-A001-35DCC329B127}">
      <dgm:prSet/>
      <dgm:spPr/>
      <dgm:t>
        <a:bodyPr rtlCol="0"/>
        <a:lstStyle/>
        <a:p>
          <a:pPr rtl="0"/>
          <a:endParaRPr lang="en-US"/>
        </a:p>
      </dgm:t>
    </dgm:pt>
    <dgm:pt modelId="{FE0A3CAE-D039-42F2-AF12-1E6F6793A633}">
      <dgm:prSet phldrT="[Text]" custT="1"/>
      <dgm:spPr/>
      <dgm:t>
        <a:bodyPr rtlCol="0"/>
        <a:lstStyle/>
        <a:p>
          <a:pPr rtl="0"/>
          <a:r>
            <a:rPr lang="el-GR" sz="1500" noProof="0" dirty="0"/>
            <a:t>αποκλειστικά από χρήστες</a:t>
          </a:r>
        </a:p>
      </dgm:t>
    </dgm:pt>
    <dgm:pt modelId="{7E2ED2D1-AFF4-4DED-BB53-30A310825CE2}" type="parTrans" cxnId="{A6FB3C49-AB75-4315-BB6B-886AA454F16F}">
      <dgm:prSet/>
      <dgm:spPr/>
      <dgm:t>
        <a:bodyPr rtlCol="0"/>
        <a:lstStyle/>
        <a:p>
          <a:pPr rtl="0"/>
          <a:endParaRPr lang="en-US"/>
        </a:p>
      </dgm:t>
    </dgm:pt>
    <dgm:pt modelId="{417BDEF2-191B-4000-BDE8-D3D22A51FCF3}" type="sibTrans" cxnId="{A6FB3C49-AB75-4315-BB6B-886AA454F16F}">
      <dgm:prSet/>
      <dgm:spPr/>
      <dgm:t>
        <a:bodyPr rtlCol="0"/>
        <a:lstStyle/>
        <a:p>
          <a:pPr rtl="0"/>
          <a:endParaRPr lang="en-US"/>
        </a:p>
      </dgm:t>
    </dgm:pt>
    <dgm:pt modelId="{A0AF1346-B6E0-48D9-8F99-485315AA63C5}">
      <dgm:prSet phldrT="[Text]" custT="1"/>
      <dgm:spPr/>
      <dgm:t>
        <a:bodyPr rtlCol="0"/>
        <a:lstStyle/>
        <a:p>
          <a:pPr rtl="0"/>
          <a:r>
            <a:rPr lang="el-GR" sz="1500" noProof="0" dirty="0"/>
            <a:t>με επιτήρηση</a:t>
          </a:r>
        </a:p>
      </dgm:t>
    </dgm:pt>
    <dgm:pt modelId="{FA945282-081D-4666-90C7-B73D5A7AEDCD}" type="parTrans" cxnId="{6589A1A9-0F10-4128-B899-90BA7F261341}">
      <dgm:prSet/>
      <dgm:spPr/>
      <dgm:t>
        <a:bodyPr/>
        <a:lstStyle/>
        <a:p>
          <a:endParaRPr lang="el-GR"/>
        </a:p>
      </dgm:t>
    </dgm:pt>
    <dgm:pt modelId="{11133409-C0A0-4032-ABBA-69B30FAF3D9D}" type="sibTrans" cxnId="{6589A1A9-0F10-4128-B899-90BA7F261341}">
      <dgm:prSet/>
      <dgm:spPr/>
      <dgm:t>
        <a:bodyPr/>
        <a:lstStyle/>
        <a:p>
          <a:endParaRPr lang="el-GR"/>
        </a:p>
      </dgm:t>
    </dgm:pt>
    <dgm:pt modelId="{7F7B7075-1D10-4AD2-A6EC-FB930F9E7AC3}">
      <dgm:prSet phldrT="[Text]" custT="1"/>
      <dgm:spPr/>
      <dgm:t>
        <a:bodyPr rtlCol="0"/>
        <a:lstStyle/>
        <a:p>
          <a:pPr rtl="0"/>
          <a:r>
            <a:rPr lang="el-GR" sz="1500" noProof="0" dirty="0"/>
            <a:t>από τους ίδιους τους υπαλλήλους εκ μέρους των χρηστών</a:t>
          </a:r>
        </a:p>
      </dgm:t>
    </dgm:pt>
    <dgm:pt modelId="{EB62E577-D886-4AA4-9D40-FC14650AE93C}" type="parTrans" cxnId="{F6BECBB9-292F-4C40-921D-5EBA49979EC2}">
      <dgm:prSet/>
      <dgm:spPr/>
      <dgm:t>
        <a:bodyPr/>
        <a:lstStyle/>
        <a:p>
          <a:endParaRPr lang="el-GR"/>
        </a:p>
      </dgm:t>
    </dgm:pt>
    <dgm:pt modelId="{E68D07D9-4D19-402E-9605-B40968C38514}" type="sibTrans" cxnId="{F6BECBB9-292F-4C40-921D-5EBA49979EC2}">
      <dgm:prSet/>
      <dgm:spPr/>
      <dgm:t>
        <a:bodyPr/>
        <a:lstStyle/>
        <a:p>
          <a:endParaRPr lang="el-GR"/>
        </a:p>
      </dgm:t>
    </dgm:pt>
    <dgm:pt modelId="{ED5DCCC5-BCA8-4491-AA37-BAF153ECA184}" type="pres">
      <dgm:prSet presAssocID="{90119837-5B71-4D44-BB01-DB0B084933C8}" presName="linear" presStyleCnt="0">
        <dgm:presLayoutVars>
          <dgm:animLvl val="lvl"/>
          <dgm:resizeHandles val="exact"/>
        </dgm:presLayoutVars>
      </dgm:prSet>
      <dgm:spPr/>
    </dgm:pt>
    <dgm:pt modelId="{A9DD881E-A532-414B-870C-8ADE2076F78C}" type="pres">
      <dgm:prSet presAssocID="{477D14C5-CED9-4CFC-B338-DFB0C8090B9F}" presName="parentText" presStyleLbl="node1" presStyleIdx="0" presStyleCnt="3" custFlipHor="1" custScaleX="48980" custScaleY="108085" custLinFactNeighborX="-50047" custLinFactNeighborY="5220">
        <dgm:presLayoutVars>
          <dgm:chMax val="0"/>
          <dgm:bulletEnabled val="1"/>
        </dgm:presLayoutVars>
      </dgm:prSet>
      <dgm:spPr/>
    </dgm:pt>
    <dgm:pt modelId="{CD5F6E02-AD43-4E7A-935B-DDF5D6C74800}" type="pres">
      <dgm:prSet presAssocID="{477D14C5-CED9-4CFC-B338-DFB0C8090B9F}" presName="childText" presStyleLbl="revTx" presStyleIdx="0" presStyleCnt="3" custFlipHor="1" custScaleX="44218" custScaleY="86784" custLinFactNeighborX="-29252" custLinFactNeighborY="2297">
        <dgm:presLayoutVars>
          <dgm:bulletEnabled val="1"/>
        </dgm:presLayoutVars>
      </dgm:prSet>
      <dgm:spPr/>
    </dgm:pt>
    <dgm:pt modelId="{81203336-F3DE-4B3A-BCF4-0F68C23AC2BB}" type="pres">
      <dgm:prSet presAssocID="{3C67E77D-62FA-499D-B5E6-E79A091C5267}" presName="parentText" presStyleLbl="node1" presStyleIdx="1" presStyleCnt="3" custScaleX="50000" custScaleY="117497" custLinFactNeighborY="-3891">
        <dgm:presLayoutVars>
          <dgm:chMax val="0"/>
          <dgm:bulletEnabled val="1"/>
        </dgm:presLayoutVars>
      </dgm:prSet>
      <dgm:spPr/>
    </dgm:pt>
    <dgm:pt modelId="{782956A5-ADC8-4959-B856-589B9D9B9635}" type="pres">
      <dgm:prSet presAssocID="{3C67E77D-62FA-499D-B5E6-E79A091C5267}" presName="childText" presStyleLbl="revTx" presStyleIdx="1" presStyleCnt="3" custScaleX="48299" custScaleY="112573" custLinFactNeighborX="-884" custLinFactNeighborY="-1878">
        <dgm:presLayoutVars>
          <dgm:bulletEnabled val="1"/>
        </dgm:presLayoutVars>
      </dgm:prSet>
      <dgm:spPr/>
    </dgm:pt>
    <dgm:pt modelId="{D64CB5D5-837D-47FC-9E42-A26D800BC695}" type="pres">
      <dgm:prSet presAssocID="{CC6B7442-0B72-4EF2-9F13-1325B51AFF9F}" presName="parentText" presStyleLbl="node1" presStyleIdx="2" presStyleCnt="3" custScaleX="49575" custScaleY="119827" custLinFactNeighborX="24788" custLinFactNeighborY="-742">
        <dgm:presLayoutVars>
          <dgm:chMax val="0"/>
          <dgm:bulletEnabled val="1"/>
        </dgm:presLayoutVars>
      </dgm:prSet>
      <dgm:spPr/>
    </dgm:pt>
    <dgm:pt modelId="{08B7B17B-8600-44B0-B235-389E5D71D804}" type="pres">
      <dgm:prSet presAssocID="{CC6B7442-0B72-4EF2-9F13-1325B51AFF9F}" presName="childText" presStyleLbl="revTx" presStyleIdx="2" presStyleCnt="3" custScaleX="51417" custScaleY="102508" custLinFactNeighborX="25709" custLinFactNeighborY="4286">
        <dgm:presLayoutVars>
          <dgm:bulletEnabled val="1"/>
        </dgm:presLayoutVars>
      </dgm:prSet>
      <dgm:spPr/>
    </dgm:pt>
  </dgm:ptLst>
  <dgm:cxnLst>
    <dgm:cxn modelId="{7D461F02-AB37-447A-AC6B-D31C4D2EC6A9}" srcId="{90119837-5B71-4D44-BB01-DB0B084933C8}" destId="{477D14C5-CED9-4CFC-B338-DFB0C8090B9F}" srcOrd="0" destOrd="0" parTransId="{92DFCBC7-BC14-4697-8ECD-BF0D5B1EDA3B}" sibTransId="{87E3C0DB-7BEE-424E-8E11-B838D238D595}"/>
    <dgm:cxn modelId="{FAC3D40F-8E66-452D-9CA4-C2871F2D10EF}" srcId="{477D14C5-CED9-4CFC-B338-DFB0C8090B9F}" destId="{33EAD35F-38F2-4CB7-9A6D-B04FFD8A51FD}" srcOrd="1" destOrd="0" parTransId="{81FE7DB1-4BFC-4407-80A9-E5514E94C61D}" sibTransId="{4B66B839-1910-459B-92B2-14846EBA7A70}"/>
    <dgm:cxn modelId="{C6E7222A-5F84-456A-9806-D51868FAF8A9}" srcId="{3C67E77D-62FA-499D-B5E6-E79A091C5267}" destId="{D6510970-8F9C-4B45-A0F3-6ACB9AA76D40}" srcOrd="0" destOrd="0" parTransId="{7A9FC291-2B6A-4475-8B09-917F9F09E3AB}" sibTransId="{4B87F32C-3630-48F2-9114-4262C0BEEA9E}"/>
    <dgm:cxn modelId="{32AA6160-4426-4C4D-93AE-E2F474E37AD9}" srcId="{90119837-5B71-4D44-BB01-DB0B084933C8}" destId="{3C67E77D-62FA-499D-B5E6-E79A091C5267}" srcOrd="1" destOrd="0" parTransId="{5337D229-E330-4525-B0FA-14EC5A80604A}" sibTransId="{C056AC5D-B04E-4376-A1CB-3EAB7BE5AF5B}"/>
    <dgm:cxn modelId="{A6FB3C49-AB75-4315-BB6B-886AA454F16F}" srcId="{CC6B7442-0B72-4EF2-9F13-1325B51AFF9F}" destId="{FE0A3CAE-D039-42F2-AF12-1E6F6793A633}" srcOrd="0" destOrd="0" parTransId="{7E2ED2D1-AFF4-4DED-BB53-30A310825CE2}" sibTransId="{417BDEF2-191B-4000-BDE8-D3D22A51FCF3}"/>
    <dgm:cxn modelId="{0EB94A69-5CC2-4056-B628-5A574239718E}" type="presOf" srcId="{A0AF1346-B6E0-48D9-8F99-485315AA63C5}" destId="{08B7B17B-8600-44B0-B235-389E5D71D804}" srcOrd="0" destOrd="1" presId="urn:microsoft.com/office/officeart/2005/8/layout/vList2"/>
    <dgm:cxn modelId="{0F1F224B-6995-4D7E-B65E-FDD2121E7EA2}" type="presOf" srcId="{FE0A3CAE-D039-42F2-AF12-1E6F6793A633}" destId="{08B7B17B-8600-44B0-B235-389E5D71D804}" srcOrd="0" destOrd="0" presId="urn:microsoft.com/office/officeart/2005/8/layout/vList2"/>
    <dgm:cxn modelId="{102D6D4D-90C9-40F4-A001-35DCC329B127}" srcId="{90119837-5B71-4D44-BB01-DB0B084933C8}" destId="{CC6B7442-0B72-4EF2-9F13-1325B51AFF9F}" srcOrd="2" destOrd="0" parTransId="{E3D139E0-5DC2-4F8E-9F8F-B3F0EBCD4689}" sibTransId="{FF80E1BA-0D6F-4EE8-9640-892A5897DBCD}"/>
    <dgm:cxn modelId="{5BDE416F-F97E-4F73-BE1A-C12EA4F60682}" type="presOf" srcId="{90119837-5B71-4D44-BB01-DB0B084933C8}" destId="{ED5DCCC5-BCA8-4491-AA37-BAF153ECA184}" srcOrd="0" destOrd="0" presId="urn:microsoft.com/office/officeart/2005/8/layout/vList2"/>
    <dgm:cxn modelId="{FFD8B471-C98F-4DB5-8DE3-2AB7E896ADD5}" srcId="{477D14C5-CED9-4CFC-B338-DFB0C8090B9F}" destId="{C111C18A-FD96-4E63-821A-54D70D8DC65F}" srcOrd="0" destOrd="0" parTransId="{83BE74EF-FAB4-45A2-BBED-7CD5259AB210}" sibTransId="{B4F34DE2-2DAE-4F88-8C78-BD8892EBF4FF}"/>
    <dgm:cxn modelId="{54912555-66F9-4DE6-B163-0F9F71A59F4E}" type="presOf" srcId="{7F7B7075-1D10-4AD2-A6EC-FB930F9E7AC3}" destId="{08B7B17B-8600-44B0-B235-389E5D71D804}" srcOrd="0" destOrd="2" presId="urn:microsoft.com/office/officeart/2005/8/layout/vList2"/>
    <dgm:cxn modelId="{594ECC8D-94FA-41B7-9F5F-6B7A67E36EF5}" type="presOf" srcId="{C111C18A-FD96-4E63-821A-54D70D8DC65F}" destId="{CD5F6E02-AD43-4E7A-935B-DDF5D6C74800}" srcOrd="0" destOrd="0" presId="urn:microsoft.com/office/officeart/2005/8/layout/vList2"/>
    <dgm:cxn modelId="{8D0A4494-246A-45A7-AB6A-CDBC9E33ECD3}" type="presOf" srcId="{477D14C5-CED9-4CFC-B338-DFB0C8090B9F}" destId="{A9DD881E-A532-414B-870C-8ADE2076F78C}" srcOrd="0" destOrd="0" presId="urn:microsoft.com/office/officeart/2005/8/layout/vList2"/>
    <dgm:cxn modelId="{6589A1A9-0F10-4128-B899-90BA7F261341}" srcId="{CC6B7442-0B72-4EF2-9F13-1325B51AFF9F}" destId="{A0AF1346-B6E0-48D9-8F99-485315AA63C5}" srcOrd="1" destOrd="0" parTransId="{FA945282-081D-4666-90C7-B73D5A7AEDCD}" sibTransId="{11133409-C0A0-4032-ABBA-69B30FAF3D9D}"/>
    <dgm:cxn modelId="{139D5BB1-09CB-45F8-9347-D7764258A754}" type="presOf" srcId="{CC6B7442-0B72-4EF2-9F13-1325B51AFF9F}" destId="{D64CB5D5-837D-47FC-9E42-A26D800BC695}" srcOrd="0" destOrd="0" presId="urn:microsoft.com/office/officeart/2005/8/layout/vList2"/>
    <dgm:cxn modelId="{F6BECBB9-292F-4C40-921D-5EBA49979EC2}" srcId="{CC6B7442-0B72-4EF2-9F13-1325B51AFF9F}" destId="{7F7B7075-1D10-4AD2-A6EC-FB930F9E7AC3}" srcOrd="2" destOrd="0" parTransId="{EB62E577-D886-4AA4-9D40-FC14650AE93C}" sibTransId="{E68D07D9-4D19-402E-9605-B40968C38514}"/>
    <dgm:cxn modelId="{96956FBE-70C8-4F89-BD0B-33093C0F439D}" type="presOf" srcId="{3C67E77D-62FA-499D-B5E6-E79A091C5267}" destId="{81203336-F3DE-4B3A-BCF4-0F68C23AC2BB}" srcOrd="0" destOrd="0" presId="urn:microsoft.com/office/officeart/2005/8/layout/vList2"/>
    <dgm:cxn modelId="{109ECBC1-64DC-48B7-847D-6354B293D099}" type="presOf" srcId="{33EAD35F-38F2-4CB7-9A6D-B04FFD8A51FD}" destId="{CD5F6E02-AD43-4E7A-935B-DDF5D6C74800}" srcOrd="0" destOrd="1" presId="urn:microsoft.com/office/officeart/2005/8/layout/vList2"/>
    <dgm:cxn modelId="{A55A44F5-7713-43BE-A80C-9D7C49E6D5AD}" type="presOf" srcId="{D6510970-8F9C-4B45-A0F3-6ACB9AA76D40}" destId="{782956A5-ADC8-4959-B856-589B9D9B9635}" srcOrd="0" destOrd="0" presId="urn:microsoft.com/office/officeart/2005/8/layout/vList2"/>
    <dgm:cxn modelId="{0910C0A3-A67A-496C-8A74-C4E35FED4675}" type="presParOf" srcId="{ED5DCCC5-BCA8-4491-AA37-BAF153ECA184}" destId="{A9DD881E-A532-414B-870C-8ADE2076F78C}" srcOrd="0" destOrd="0" presId="urn:microsoft.com/office/officeart/2005/8/layout/vList2"/>
    <dgm:cxn modelId="{9334B2F5-7FCF-4B1F-B6AA-DB249F4421A1}" type="presParOf" srcId="{ED5DCCC5-BCA8-4491-AA37-BAF153ECA184}" destId="{CD5F6E02-AD43-4E7A-935B-DDF5D6C74800}" srcOrd="1" destOrd="0" presId="urn:microsoft.com/office/officeart/2005/8/layout/vList2"/>
    <dgm:cxn modelId="{4F4F04E9-8CC4-46EA-94F2-D97F126F4DA5}" type="presParOf" srcId="{ED5DCCC5-BCA8-4491-AA37-BAF153ECA184}" destId="{81203336-F3DE-4B3A-BCF4-0F68C23AC2BB}" srcOrd="2" destOrd="0" presId="urn:microsoft.com/office/officeart/2005/8/layout/vList2"/>
    <dgm:cxn modelId="{9E10C16C-1E52-4EC3-8CA1-A7C07C605948}" type="presParOf" srcId="{ED5DCCC5-BCA8-4491-AA37-BAF153ECA184}" destId="{782956A5-ADC8-4959-B856-589B9D9B9635}" srcOrd="3" destOrd="0" presId="urn:microsoft.com/office/officeart/2005/8/layout/vList2"/>
    <dgm:cxn modelId="{8E5B4048-9D19-4E76-9DF1-CC741CEADF9A}" type="presParOf" srcId="{ED5DCCC5-BCA8-4491-AA37-BAF153ECA184}" destId="{D64CB5D5-837D-47FC-9E42-A26D800BC695}" srcOrd="4" destOrd="0" presId="urn:microsoft.com/office/officeart/2005/8/layout/vList2"/>
    <dgm:cxn modelId="{3160F1A4-3C45-478F-BAAB-DEF3A5444A4A}" type="presParOf" srcId="{ED5DCCC5-BCA8-4491-AA37-BAF153ECA184}" destId="{08B7B17B-8600-44B0-B235-389E5D71D804}"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119837-5B71-4D44-BB01-DB0B084933C8}" type="doc">
      <dgm:prSet loTypeId="urn:microsoft.com/office/officeart/2005/8/layout/vList2" loCatId="list" qsTypeId="urn:microsoft.com/office/officeart/2005/8/quickstyle/simple1" qsCatId="simple" csTypeId="urn:microsoft.com/office/officeart/2005/8/colors/accent1_2" csCatId="accent1" phldr="1"/>
      <dgm:spPr/>
      <dgm:t>
        <a:bodyPr rtlCol="0"/>
        <a:lstStyle/>
        <a:p>
          <a:pPr rtl="0"/>
          <a:endParaRPr lang="en-US"/>
        </a:p>
      </dgm:t>
    </dgm:pt>
    <dgm:pt modelId="{477D14C5-CED9-4CFC-B338-DFB0C8090B9F}">
      <dgm:prSet phldrT="[Text]" custT="1"/>
      <dgm:spPr>
        <a:solidFill>
          <a:srgbClr val="0070C0"/>
        </a:solidFill>
      </dgm:spPr>
      <dgm:t>
        <a:bodyPr rtlCol="0"/>
        <a:lstStyle/>
        <a:p>
          <a:pPr algn="ctr" rtl="0"/>
          <a:r>
            <a:rPr lang="el-GR" sz="1900" noProof="0" dirty="0"/>
            <a:t>Διαφορετική πολιτική σε σχέση με τις επιτρεπόμενες πράξεις φωτοτυπικής αναπαραγωγής ανά κατηγορία </a:t>
          </a:r>
        </a:p>
      </dgm:t>
    </dgm:pt>
    <dgm:pt modelId="{92DFCBC7-BC14-4697-8ECD-BF0D5B1EDA3B}" type="parTrans" cxnId="{7D461F02-AB37-447A-AC6B-D31C4D2EC6A9}">
      <dgm:prSet/>
      <dgm:spPr/>
      <dgm:t>
        <a:bodyPr rtlCol="0"/>
        <a:lstStyle/>
        <a:p>
          <a:pPr rtl="0"/>
          <a:endParaRPr lang="en-US"/>
        </a:p>
      </dgm:t>
    </dgm:pt>
    <dgm:pt modelId="{87E3C0DB-7BEE-424E-8E11-B838D238D595}" type="sibTrans" cxnId="{7D461F02-AB37-447A-AC6B-D31C4D2EC6A9}">
      <dgm:prSet/>
      <dgm:spPr/>
      <dgm:t>
        <a:bodyPr rtlCol="0"/>
        <a:lstStyle/>
        <a:p>
          <a:pPr rtl="0"/>
          <a:endParaRPr lang="en-US"/>
        </a:p>
      </dgm:t>
    </dgm:pt>
    <dgm:pt modelId="{C111C18A-FD96-4E63-821A-54D70D8DC65F}">
      <dgm:prSet phldrT="[Text]" custT="1"/>
      <dgm:spPr/>
      <dgm:t>
        <a:bodyPr rtlCol="0"/>
        <a:lstStyle/>
        <a:p>
          <a:pPr rtl="0"/>
          <a:r>
            <a:rPr lang="el-GR" sz="1500" noProof="0" dirty="0"/>
            <a:t>«γκρίζα» βιβλιογραφία, ευαίσθητο ή σπάνιο υλικό</a:t>
          </a:r>
        </a:p>
      </dgm:t>
    </dgm:pt>
    <dgm:pt modelId="{83BE74EF-FAB4-45A2-BBED-7CD5259AB210}" type="parTrans" cxnId="{FFD8B471-C98F-4DB5-8DE3-2AB7E896ADD5}">
      <dgm:prSet/>
      <dgm:spPr/>
      <dgm:t>
        <a:bodyPr rtlCol="0"/>
        <a:lstStyle/>
        <a:p>
          <a:pPr rtl="0"/>
          <a:endParaRPr lang="en-US"/>
        </a:p>
      </dgm:t>
    </dgm:pt>
    <dgm:pt modelId="{B4F34DE2-2DAE-4F88-8C78-BD8892EBF4FF}" type="sibTrans" cxnId="{FFD8B471-C98F-4DB5-8DE3-2AB7E896ADD5}">
      <dgm:prSet/>
      <dgm:spPr/>
      <dgm:t>
        <a:bodyPr rtlCol="0"/>
        <a:lstStyle/>
        <a:p>
          <a:pPr rtl="0"/>
          <a:endParaRPr lang="en-US"/>
        </a:p>
      </dgm:t>
    </dgm:pt>
    <dgm:pt modelId="{33EAD35F-38F2-4CB7-9A6D-B04FFD8A51FD}">
      <dgm:prSet phldrT="[Text]" custT="1"/>
      <dgm:spPr/>
      <dgm:t>
        <a:bodyPr rtlCol="0"/>
        <a:lstStyle/>
        <a:p>
          <a:pPr rtl="0"/>
          <a:r>
            <a:rPr lang="el-GR" sz="1500" noProof="0" dirty="0"/>
            <a:t>αντίτυπα</a:t>
          </a:r>
        </a:p>
      </dgm:t>
    </dgm:pt>
    <dgm:pt modelId="{81FE7DB1-4BFC-4407-80A9-E5514E94C61D}" type="parTrans" cxnId="{FAC3D40F-8E66-452D-9CA4-C2871F2D10EF}">
      <dgm:prSet/>
      <dgm:spPr/>
      <dgm:t>
        <a:bodyPr rtlCol="0"/>
        <a:lstStyle/>
        <a:p>
          <a:pPr rtl="0"/>
          <a:endParaRPr lang="en-US"/>
        </a:p>
      </dgm:t>
    </dgm:pt>
    <dgm:pt modelId="{4B66B839-1910-459B-92B2-14846EBA7A70}" type="sibTrans" cxnId="{FAC3D40F-8E66-452D-9CA4-C2871F2D10EF}">
      <dgm:prSet/>
      <dgm:spPr/>
      <dgm:t>
        <a:bodyPr rtlCol="0"/>
        <a:lstStyle/>
        <a:p>
          <a:pPr rtl="0"/>
          <a:endParaRPr lang="en-US"/>
        </a:p>
      </dgm:t>
    </dgm:pt>
    <dgm:pt modelId="{3C67E77D-62FA-499D-B5E6-E79A091C5267}">
      <dgm:prSet phldrT="[Text]" custT="1"/>
      <dgm:spPr>
        <a:solidFill>
          <a:srgbClr val="00B0F0"/>
        </a:solidFill>
      </dgm:spPr>
      <dgm:t>
        <a:bodyPr rtlCol="0"/>
        <a:lstStyle/>
        <a:p>
          <a:pPr rtl="0"/>
          <a:r>
            <a:rPr lang="el-GR" sz="1900" noProof="0" dirty="0"/>
            <a:t>Διαφορές ως προς τον αριθμό σελίδων ή το ποσοστό που επιτρέπουν στην πράξη την φωτοτυπική αναπαραγωγή</a:t>
          </a:r>
        </a:p>
      </dgm:t>
    </dgm:pt>
    <dgm:pt modelId="{5337D229-E330-4525-B0FA-14EC5A80604A}" type="parTrans" cxnId="{32AA6160-4426-4C4D-93AE-E2F474E37AD9}">
      <dgm:prSet/>
      <dgm:spPr/>
      <dgm:t>
        <a:bodyPr rtlCol="0"/>
        <a:lstStyle/>
        <a:p>
          <a:pPr rtl="0"/>
          <a:endParaRPr lang="en-US"/>
        </a:p>
      </dgm:t>
    </dgm:pt>
    <dgm:pt modelId="{C056AC5D-B04E-4376-A1CB-3EAB7BE5AF5B}" type="sibTrans" cxnId="{32AA6160-4426-4C4D-93AE-E2F474E37AD9}">
      <dgm:prSet/>
      <dgm:spPr/>
      <dgm:t>
        <a:bodyPr rtlCol="0"/>
        <a:lstStyle/>
        <a:p>
          <a:pPr rtl="0"/>
          <a:endParaRPr lang="en-US"/>
        </a:p>
      </dgm:t>
    </dgm:pt>
    <dgm:pt modelId="{D6510970-8F9C-4B45-A0F3-6ACB9AA76D40}">
      <dgm:prSet phldrT="[Text]" custT="1"/>
      <dgm:spPr/>
      <dgm:t>
        <a:bodyPr rtlCol="0"/>
        <a:lstStyle/>
        <a:p>
          <a:pPr rtl="0"/>
          <a:r>
            <a:rPr lang="el-GR" sz="1500" noProof="0" dirty="0"/>
            <a:t>χωρίς περιορισμό σελίδων ή ποσοστού επί του έργου</a:t>
          </a:r>
        </a:p>
      </dgm:t>
    </dgm:pt>
    <dgm:pt modelId="{7A9FC291-2B6A-4475-8B09-917F9F09E3AB}" type="parTrans" cxnId="{C6E7222A-5F84-456A-9806-D51868FAF8A9}">
      <dgm:prSet/>
      <dgm:spPr/>
      <dgm:t>
        <a:bodyPr rtlCol="0"/>
        <a:lstStyle/>
        <a:p>
          <a:pPr rtl="0"/>
          <a:endParaRPr lang="en-US"/>
        </a:p>
      </dgm:t>
    </dgm:pt>
    <dgm:pt modelId="{4B87F32C-3630-48F2-9114-4262C0BEEA9E}" type="sibTrans" cxnId="{C6E7222A-5F84-456A-9806-D51868FAF8A9}">
      <dgm:prSet/>
      <dgm:spPr/>
      <dgm:t>
        <a:bodyPr rtlCol="0"/>
        <a:lstStyle/>
        <a:p>
          <a:pPr rtl="0"/>
          <a:endParaRPr lang="en-US"/>
        </a:p>
      </dgm:t>
    </dgm:pt>
    <dgm:pt modelId="{709ED9DC-E391-4C6C-B788-93F1C2EFB6FD}">
      <dgm:prSet phldrT="[Text]" custT="1"/>
      <dgm:spPr/>
      <dgm:t>
        <a:bodyPr rtlCol="0"/>
        <a:lstStyle/>
        <a:p>
          <a:pPr rtl="0"/>
          <a:r>
            <a:rPr lang="el-GR" sz="1500" noProof="0" dirty="0"/>
            <a:t>περισσότερο από το 20% επί του συνόλου του έργου </a:t>
          </a:r>
        </a:p>
      </dgm:t>
    </dgm:pt>
    <dgm:pt modelId="{B5FA6CF0-E0A0-46A0-93C9-B722B31A8A9C}" type="parTrans" cxnId="{78E3C3B3-FD19-41A6-A9CC-BB3375A6FF81}">
      <dgm:prSet/>
      <dgm:spPr/>
      <dgm:t>
        <a:bodyPr rtlCol="0"/>
        <a:lstStyle/>
        <a:p>
          <a:pPr rtl="0"/>
          <a:endParaRPr lang="en-US"/>
        </a:p>
      </dgm:t>
    </dgm:pt>
    <dgm:pt modelId="{F3C03C29-D7FF-4D61-8D75-8B75B2F589EC}" type="sibTrans" cxnId="{78E3C3B3-FD19-41A6-A9CC-BB3375A6FF81}">
      <dgm:prSet/>
      <dgm:spPr/>
      <dgm:t>
        <a:bodyPr rtlCol="0"/>
        <a:lstStyle/>
        <a:p>
          <a:pPr rtl="0"/>
          <a:endParaRPr lang="en-US"/>
        </a:p>
      </dgm:t>
    </dgm:pt>
    <dgm:pt modelId="{CC6B7442-0B72-4EF2-9F13-1325B51AFF9F}">
      <dgm:prSet phldrT="[Text]" custT="1"/>
      <dgm:spPr>
        <a:solidFill>
          <a:srgbClr val="92D050"/>
        </a:solidFill>
      </dgm:spPr>
      <dgm:t>
        <a:bodyPr rtlCol="0"/>
        <a:lstStyle/>
        <a:p>
          <a:pPr rtl="0"/>
          <a:r>
            <a:rPr lang="el-GR" sz="1900" noProof="0" dirty="0"/>
            <a:t>Ελλιπείς γνώσεις σε θέματα Πνευματικής Ιδιοκτησίας</a:t>
          </a:r>
        </a:p>
      </dgm:t>
    </dgm:pt>
    <dgm:pt modelId="{E3D139E0-5DC2-4F8E-9F8F-B3F0EBCD4689}" type="parTrans" cxnId="{102D6D4D-90C9-40F4-A001-35DCC329B127}">
      <dgm:prSet/>
      <dgm:spPr/>
      <dgm:t>
        <a:bodyPr rtlCol="0"/>
        <a:lstStyle/>
        <a:p>
          <a:pPr rtl="0"/>
          <a:endParaRPr lang="en-US"/>
        </a:p>
      </dgm:t>
    </dgm:pt>
    <dgm:pt modelId="{FF80E1BA-0D6F-4EE8-9640-892A5897DBCD}" type="sibTrans" cxnId="{102D6D4D-90C9-40F4-A001-35DCC329B127}">
      <dgm:prSet/>
      <dgm:spPr/>
      <dgm:t>
        <a:bodyPr rtlCol="0"/>
        <a:lstStyle/>
        <a:p>
          <a:pPr rtl="0"/>
          <a:endParaRPr lang="en-US"/>
        </a:p>
      </dgm:t>
    </dgm:pt>
    <dgm:pt modelId="{FE0A3CAE-D039-42F2-AF12-1E6F6793A633}">
      <dgm:prSet phldrT="[Text]" custT="1"/>
      <dgm:spPr/>
      <dgm:t>
        <a:bodyPr rtlCol="0"/>
        <a:lstStyle/>
        <a:p>
          <a:pPr rtl="0"/>
          <a:r>
            <a:rPr lang="el-GR" sz="1500" noProof="0" dirty="0"/>
            <a:t>μόνο ένας στους τρεις υπαλλήλους Βιβλιοθηκών  αισθάνονται εξοικειωμένοι με τη νομοθεσία Π.Ι.</a:t>
          </a:r>
        </a:p>
      </dgm:t>
    </dgm:pt>
    <dgm:pt modelId="{7E2ED2D1-AFF4-4DED-BB53-30A310825CE2}" type="parTrans" cxnId="{A6FB3C49-AB75-4315-BB6B-886AA454F16F}">
      <dgm:prSet/>
      <dgm:spPr/>
      <dgm:t>
        <a:bodyPr rtlCol="0"/>
        <a:lstStyle/>
        <a:p>
          <a:pPr rtl="0"/>
          <a:endParaRPr lang="en-US"/>
        </a:p>
      </dgm:t>
    </dgm:pt>
    <dgm:pt modelId="{417BDEF2-191B-4000-BDE8-D3D22A51FCF3}" type="sibTrans" cxnId="{A6FB3C49-AB75-4315-BB6B-886AA454F16F}">
      <dgm:prSet/>
      <dgm:spPr/>
      <dgm:t>
        <a:bodyPr rtlCol="0"/>
        <a:lstStyle/>
        <a:p>
          <a:pPr rtl="0"/>
          <a:endParaRPr lang="en-US"/>
        </a:p>
      </dgm:t>
    </dgm:pt>
    <dgm:pt modelId="{220E351C-0C45-4602-83F7-F3CF292EDAE8}">
      <dgm:prSet phldrT="[Text]" custT="1"/>
      <dgm:spPr/>
      <dgm:t>
        <a:bodyPr rtlCol="0"/>
        <a:lstStyle/>
        <a:p>
          <a:pPr rtl="0"/>
          <a:r>
            <a:rPr lang="el-GR" sz="1500" noProof="0" dirty="0"/>
            <a:t>παρτιτούρες</a:t>
          </a:r>
        </a:p>
      </dgm:t>
    </dgm:pt>
    <dgm:pt modelId="{315FED54-5C19-4863-9B03-DF612EC6C575}" type="parTrans" cxnId="{04FEB817-963A-4225-A68D-193D79C363AD}">
      <dgm:prSet/>
      <dgm:spPr/>
      <dgm:t>
        <a:bodyPr/>
        <a:lstStyle/>
        <a:p>
          <a:endParaRPr lang="el-GR"/>
        </a:p>
      </dgm:t>
    </dgm:pt>
    <dgm:pt modelId="{A761D1D6-8920-4ECA-9391-FDD03B62F287}" type="sibTrans" cxnId="{04FEB817-963A-4225-A68D-193D79C363AD}">
      <dgm:prSet/>
      <dgm:spPr/>
      <dgm:t>
        <a:bodyPr/>
        <a:lstStyle/>
        <a:p>
          <a:endParaRPr lang="el-GR"/>
        </a:p>
      </dgm:t>
    </dgm:pt>
    <dgm:pt modelId="{ED5DCCC5-BCA8-4491-AA37-BAF153ECA184}" type="pres">
      <dgm:prSet presAssocID="{90119837-5B71-4D44-BB01-DB0B084933C8}" presName="linear" presStyleCnt="0">
        <dgm:presLayoutVars>
          <dgm:animLvl val="lvl"/>
          <dgm:resizeHandles val="exact"/>
        </dgm:presLayoutVars>
      </dgm:prSet>
      <dgm:spPr/>
    </dgm:pt>
    <dgm:pt modelId="{A9DD881E-A532-414B-870C-8ADE2076F78C}" type="pres">
      <dgm:prSet presAssocID="{477D14C5-CED9-4CFC-B338-DFB0C8090B9F}" presName="parentText" presStyleLbl="node1" presStyleIdx="0" presStyleCnt="3" custScaleX="49499" custLinFactNeighborX="-30421" custLinFactNeighborY="-10095">
        <dgm:presLayoutVars>
          <dgm:chMax val="0"/>
          <dgm:bulletEnabled val="1"/>
        </dgm:presLayoutVars>
      </dgm:prSet>
      <dgm:spPr/>
    </dgm:pt>
    <dgm:pt modelId="{CD5F6E02-AD43-4E7A-935B-DDF5D6C74800}" type="pres">
      <dgm:prSet presAssocID="{477D14C5-CED9-4CFC-B338-DFB0C8090B9F}" presName="childText" presStyleLbl="revTx" presStyleIdx="0" presStyleCnt="3" custScaleX="46248" custLinFactNeighborX="-33965" custLinFactNeighborY="-2041">
        <dgm:presLayoutVars>
          <dgm:bulletEnabled val="1"/>
        </dgm:presLayoutVars>
      </dgm:prSet>
      <dgm:spPr/>
    </dgm:pt>
    <dgm:pt modelId="{81203336-F3DE-4B3A-BCF4-0F68C23AC2BB}" type="pres">
      <dgm:prSet presAssocID="{3C67E77D-62FA-499D-B5E6-E79A091C5267}" presName="parentText" presStyleLbl="node1" presStyleIdx="1" presStyleCnt="3" custScaleX="48594" custLinFactNeighborX="1933" custLinFactNeighborY="-6522">
        <dgm:presLayoutVars>
          <dgm:chMax val="0"/>
          <dgm:bulletEnabled val="1"/>
        </dgm:presLayoutVars>
      </dgm:prSet>
      <dgm:spPr/>
    </dgm:pt>
    <dgm:pt modelId="{782956A5-ADC8-4959-B856-589B9D9B9635}" type="pres">
      <dgm:prSet presAssocID="{3C67E77D-62FA-499D-B5E6-E79A091C5267}" presName="childText" presStyleLbl="revTx" presStyleIdx="1" presStyleCnt="3" custScaleX="47177" custLinFactNeighborX="1933" custLinFactNeighborY="-6536">
        <dgm:presLayoutVars>
          <dgm:bulletEnabled val="1"/>
        </dgm:presLayoutVars>
      </dgm:prSet>
      <dgm:spPr/>
    </dgm:pt>
    <dgm:pt modelId="{D64CB5D5-837D-47FC-9E42-A26D800BC695}" type="pres">
      <dgm:prSet presAssocID="{CC6B7442-0B72-4EF2-9F13-1325B51AFF9F}" presName="parentText" presStyleLbl="node1" presStyleIdx="2" presStyleCnt="3" custScaleX="51289" custLinFactNeighborX="30442" custLinFactNeighborY="3347">
        <dgm:presLayoutVars>
          <dgm:chMax val="0"/>
          <dgm:bulletEnabled val="1"/>
        </dgm:presLayoutVars>
      </dgm:prSet>
      <dgm:spPr/>
    </dgm:pt>
    <dgm:pt modelId="{08B7B17B-8600-44B0-B235-389E5D71D804}" type="pres">
      <dgm:prSet presAssocID="{CC6B7442-0B72-4EF2-9F13-1325B51AFF9F}" presName="childText" presStyleLbl="revTx" presStyleIdx="2" presStyleCnt="3" custScaleX="47381" custLinFactNeighborX="22273" custLinFactNeighborY="5285">
        <dgm:presLayoutVars>
          <dgm:bulletEnabled val="1"/>
        </dgm:presLayoutVars>
      </dgm:prSet>
      <dgm:spPr/>
    </dgm:pt>
  </dgm:ptLst>
  <dgm:cxnLst>
    <dgm:cxn modelId="{7D461F02-AB37-447A-AC6B-D31C4D2EC6A9}" srcId="{90119837-5B71-4D44-BB01-DB0B084933C8}" destId="{477D14C5-CED9-4CFC-B338-DFB0C8090B9F}" srcOrd="0" destOrd="0" parTransId="{92DFCBC7-BC14-4697-8ECD-BF0D5B1EDA3B}" sibTransId="{87E3C0DB-7BEE-424E-8E11-B838D238D595}"/>
    <dgm:cxn modelId="{FAC3D40F-8E66-452D-9CA4-C2871F2D10EF}" srcId="{477D14C5-CED9-4CFC-B338-DFB0C8090B9F}" destId="{33EAD35F-38F2-4CB7-9A6D-B04FFD8A51FD}" srcOrd="1" destOrd="0" parTransId="{81FE7DB1-4BFC-4407-80A9-E5514E94C61D}" sibTransId="{4B66B839-1910-459B-92B2-14846EBA7A70}"/>
    <dgm:cxn modelId="{04FEB817-963A-4225-A68D-193D79C363AD}" srcId="{477D14C5-CED9-4CFC-B338-DFB0C8090B9F}" destId="{220E351C-0C45-4602-83F7-F3CF292EDAE8}" srcOrd="2" destOrd="0" parTransId="{315FED54-5C19-4863-9B03-DF612EC6C575}" sibTransId="{A761D1D6-8920-4ECA-9391-FDD03B62F287}"/>
    <dgm:cxn modelId="{C6E7222A-5F84-456A-9806-D51868FAF8A9}" srcId="{3C67E77D-62FA-499D-B5E6-E79A091C5267}" destId="{D6510970-8F9C-4B45-A0F3-6ACB9AA76D40}" srcOrd="0" destOrd="0" parTransId="{7A9FC291-2B6A-4475-8B09-917F9F09E3AB}" sibTransId="{4B87F32C-3630-48F2-9114-4262C0BEEA9E}"/>
    <dgm:cxn modelId="{32AA6160-4426-4C4D-93AE-E2F474E37AD9}" srcId="{90119837-5B71-4D44-BB01-DB0B084933C8}" destId="{3C67E77D-62FA-499D-B5E6-E79A091C5267}" srcOrd="1" destOrd="0" parTransId="{5337D229-E330-4525-B0FA-14EC5A80604A}" sibTransId="{C056AC5D-B04E-4376-A1CB-3EAB7BE5AF5B}"/>
    <dgm:cxn modelId="{A6FB3C49-AB75-4315-BB6B-886AA454F16F}" srcId="{CC6B7442-0B72-4EF2-9F13-1325B51AFF9F}" destId="{FE0A3CAE-D039-42F2-AF12-1E6F6793A633}" srcOrd="0" destOrd="0" parTransId="{7E2ED2D1-AFF4-4DED-BB53-30A310825CE2}" sibTransId="{417BDEF2-191B-4000-BDE8-D3D22A51FCF3}"/>
    <dgm:cxn modelId="{0F1F224B-6995-4D7E-B65E-FDD2121E7EA2}" type="presOf" srcId="{FE0A3CAE-D039-42F2-AF12-1E6F6793A633}" destId="{08B7B17B-8600-44B0-B235-389E5D71D804}" srcOrd="0" destOrd="0" presId="urn:microsoft.com/office/officeart/2005/8/layout/vList2"/>
    <dgm:cxn modelId="{102D6D4D-90C9-40F4-A001-35DCC329B127}" srcId="{90119837-5B71-4D44-BB01-DB0B084933C8}" destId="{CC6B7442-0B72-4EF2-9F13-1325B51AFF9F}" srcOrd="2" destOrd="0" parTransId="{E3D139E0-5DC2-4F8E-9F8F-B3F0EBCD4689}" sibTransId="{FF80E1BA-0D6F-4EE8-9640-892A5897DBCD}"/>
    <dgm:cxn modelId="{5BDE416F-F97E-4F73-BE1A-C12EA4F60682}" type="presOf" srcId="{90119837-5B71-4D44-BB01-DB0B084933C8}" destId="{ED5DCCC5-BCA8-4491-AA37-BAF153ECA184}" srcOrd="0" destOrd="0" presId="urn:microsoft.com/office/officeart/2005/8/layout/vList2"/>
    <dgm:cxn modelId="{AA2AB370-39FC-47E9-8879-2A159A575403}" type="presOf" srcId="{220E351C-0C45-4602-83F7-F3CF292EDAE8}" destId="{CD5F6E02-AD43-4E7A-935B-DDF5D6C74800}" srcOrd="0" destOrd="2" presId="urn:microsoft.com/office/officeart/2005/8/layout/vList2"/>
    <dgm:cxn modelId="{FFD8B471-C98F-4DB5-8DE3-2AB7E896ADD5}" srcId="{477D14C5-CED9-4CFC-B338-DFB0C8090B9F}" destId="{C111C18A-FD96-4E63-821A-54D70D8DC65F}" srcOrd="0" destOrd="0" parTransId="{83BE74EF-FAB4-45A2-BBED-7CD5259AB210}" sibTransId="{B4F34DE2-2DAE-4F88-8C78-BD8892EBF4FF}"/>
    <dgm:cxn modelId="{594ECC8D-94FA-41B7-9F5F-6B7A67E36EF5}" type="presOf" srcId="{C111C18A-FD96-4E63-821A-54D70D8DC65F}" destId="{CD5F6E02-AD43-4E7A-935B-DDF5D6C74800}" srcOrd="0" destOrd="0" presId="urn:microsoft.com/office/officeart/2005/8/layout/vList2"/>
    <dgm:cxn modelId="{3656B090-A676-4E00-8A74-815942300152}" type="presOf" srcId="{709ED9DC-E391-4C6C-B788-93F1C2EFB6FD}" destId="{782956A5-ADC8-4959-B856-589B9D9B9635}" srcOrd="0" destOrd="1" presId="urn:microsoft.com/office/officeart/2005/8/layout/vList2"/>
    <dgm:cxn modelId="{8D0A4494-246A-45A7-AB6A-CDBC9E33ECD3}" type="presOf" srcId="{477D14C5-CED9-4CFC-B338-DFB0C8090B9F}" destId="{A9DD881E-A532-414B-870C-8ADE2076F78C}" srcOrd="0" destOrd="0" presId="urn:microsoft.com/office/officeart/2005/8/layout/vList2"/>
    <dgm:cxn modelId="{139D5BB1-09CB-45F8-9347-D7764258A754}" type="presOf" srcId="{CC6B7442-0B72-4EF2-9F13-1325B51AFF9F}" destId="{D64CB5D5-837D-47FC-9E42-A26D800BC695}" srcOrd="0" destOrd="0" presId="urn:microsoft.com/office/officeart/2005/8/layout/vList2"/>
    <dgm:cxn modelId="{78E3C3B3-FD19-41A6-A9CC-BB3375A6FF81}" srcId="{3C67E77D-62FA-499D-B5E6-E79A091C5267}" destId="{709ED9DC-E391-4C6C-B788-93F1C2EFB6FD}" srcOrd="1" destOrd="0" parTransId="{B5FA6CF0-E0A0-46A0-93C9-B722B31A8A9C}" sibTransId="{F3C03C29-D7FF-4D61-8D75-8B75B2F589EC}"/>
    <dgm:cxn modelId="{96956FBE-70C8-4F89-BD0B-33093C0F439D}" type="presOf" srcId="{3C67E77D-62FA-499D-B5E6-E79A091C5267}" destId="{81203336-F3DE-4B3A-BCF4-0F68C23AC2BB}" srcOrd="0" destOrd="0" presId="urn:microsoft.com/office/officeart/2005/8/layout/vList2"/>
    <dgm:cxn modelId="{109ECBC1-64DC-48B7-847D-6354B293D099}" type="presOf" srcId="{33EAD35F-38F2-4CB7-9A6D-B04FFD8A51FD}" destId="{CD5F6E02-AD43-4E7A-935B-DDF5D6C74800}" srcOrd="0" destOrd="1" presId="urn:microsoft.com/office/officeart/2005/8/layout/vList2"/>
    <dgm:cxn modelId="{A55A44F5-7713-43BE-A80C-9D7C49E6D5AD}" type="presOf" srcId="{D6510970-8F9C-4B45-A0F3-6ACB9AA76D40}" destId="{782956A5-ADC8-4959-B856-589B9D9B9635}" srcOrd="0" destOrd="0" presId="urn:microsoft.com/office/officeart/2005/8/layout/vList2"/>
    <dgm:cxn modelId="{0910C0A3-A67A-496C-8A74-C4E35FED4675}" type="presParOf" srcId="{ED5DCCC5-BCA8-4491-AA37-BAF153ECA184}" destId="{A9DD881E-A532-414B-870C-8ADE2076F78C}" srcOrd="0" destOrd="0" presId="urn:microsoft.com/office/officeart/2005/8/layout/vList2"/>
    <dgm:cxn modelId="{9334B2F5-7FCF-4B1F-B6AA-DB249F4421A1}" type="presParOf" srcId="{ED5DCCC5-BCA8-4491-AA37-BAF153ECA184}" destId="{CD5F6E02-AD43-4E7A-935B-DDF5D6C74800}" srcOrd="1" destOrd="0" presId="urn:microsoft.com/office/officeart/2005/8/layout/vList2"/>
    <dgm:cxn modelId="{4F4F04E9-8CC4-46EA-94F2-D97F126F4DA5}" type="presParOf" srcId="{ED5DCCC5-BCA8-4491-AA37-BAF153ECA184}" destId="{81203336-F3DE-4B3A-BCF4-0F68C23AC2BB}" srcOrd="2" destOrd="0" presId="urn:microsoft.com/office/officeart/2005/8/layout/vList2"/>
    <dgm:cxn modelId="{9E10C16C-1E52-4EC3-8CA1-A7C07C605948}" type="presParOf" srcId="{ED5DCCC5-BCA8-4491-AA37-BAF153ECA184}" destId="{782956A5-ADC8-4959-B856-589B9D9B9635}" srcOrd="3" destOrd="0" presId="urn:microsoft.com/office/officeart/2005/8/layout/vList2"/>
    <dgm:cxn modelId="{8E5B4048-9D19-4E76-9DF1-CC741CEADF9A}" type="presParOf" srcId="{ED5DCCC5-BCA8-4491-AA37-BAF153ECA184}" destId="{D64CB5D5-837D-47FC-9E42-A26D800BC695}" srcOrd="4" destOrd="0" presId="urn:microsoft.com/office/officeart/2005/8/layout/vList2"/>
    <dgm:cxn modelId="{3160F1A4-3C45-478F-BAAB-DEF3A5444A4A}" type="presParOf" srcId="{ED5DCCC5-BCA8-4491-AA37-BAF153ECA184}" destId="{08B7B17B-8600-44B0-B235-389E5D71D804}" srcOrd="5" destOrd="0" presId="urn:microsoft.com/office/officeart/2005/8/layout/vList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DD881E-A532-414B-870C-8ADE2076F78C}">
      <dsp:nvSpPr>
        <dsp:cNvPr id="0" name=""/>
        <dsp:cNvSpPr/>
      </dsp:nvSpPr>
      <dsp:spPr>
        <a:xfrm flipH="1">
          <a:off x="0" y="57093"/>
          <a:ext cx="4975071" cy="84980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rtlCol="0" anchor="ctr" anchorCtr="0">
          <a:noAutofit/>
        </a:bodyPr>
        <a:lstStyle/>
        <a:p>
          <a:pPr marL="0" lvl="0" indent="0" algn="ctr" defTabSz="844550" rtl="0">
            <a:lnSpc>
              <a:spcPct val="90000"/>
            </a:lnSpc>
            <a:spcBef>
              <a:spcPct val="0"/>
            </a:spcBef>
            <a:spcAft>
              <a:spcPct val="35000"/>
            </a:spcAft>
            <a:buNone/>
          </a:pPr>
          <a:r>
            <a:rPr lang="el-GR" sz="1900" kern="1200" noProof="0" dirty="0"/>
            <a:t>Κανονισμοί λειτουργίας: ασαφείς ως προς τα όρια και τους περιορισμούς που διέπουν τη φωτοτυπική αναπαραγωγή</a:t>
          </a:r>
        </a:p>
      </dsp:txBody>
      <dsp:txXfrm>
        <a:off x="41484" y="98577"/>
        <a:ext cx="4892103" cy="766839"/>
      </dsp:txXfrm>
    </dsp:sp>
    <dsp:sp modelId="{CD5F6E02-AD43-4E7A-935B-DDF5D6C74800}">
      <dsp:nvSpPr>
        <dsp:cNvPr id="0" name=""/>
        <dsp:cNvSpPr/>
      </dsp:nvSpPr>
      <dsp:spPr>
        <a:xfrm flipH="1">
          <a:off x="0" y="888654"/>
          <a:ext cx="4491378" cy="60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2496" tIns="19050" rIns="106680" bIns="19050" numCol="1" spcCol="1270" rtlCol="0" anchor="t" anchorCtr="0">
          <a:noAutofit/>
        </a:bodyPr>
        <a:lstStyle/>
        <a:p>
          <a:pPr marL="114300" lvl="1" indent="-114300" algn="l" defTabSz="666750" rtl="0">
            <a:lnSpc>
              <a:spcPct val="90000"/>
            </a:lnSpc>
            <a:spcBef>
              <a:spcPct val="0"/>
            </a:spcBef>
            <a:spcAft>
              <a:spcPct val="20000"/>
            </a:spcAft>
            <a:buChar char="•"/>
          </a:pPr>
          <a:r>
            <a:rPr lang="el-GR" sz="1500" kern="1200" noProof="0" dirty="0"/>
            <a:t>γενική αναφορά</a:t>
          </a:r>
        </a:p>
        <a:p>
          <a:pPr marL="114300" lvl="1" indent="-114300" algn="l" defTabSz="666750" rtl="0">
            <a:lnSpc>
              <a:spcPct val="90000"/>
            </a:lnSpc>
            <a:spcBef>
              <a:spcPct val="0"/>
            </a:spcBef>
            <a:spcAft>
              <a:spcPct val="20000"/>
            </a:spcAft>
            <a:buChar char="•"/>
          </a:pPr>
          <a:r>
            <a:rPr lang="el-GR" sz="1500" kern="1200" noProof="0" dirty="0"/>
            <a:t>καμία αναφορά </a:t>
          </a:r>
        </a:p>
      </dsp:txBody>
      <dsp:txXfrm>
        <a:off x="0" y="888654"/>
        <a:ext cx="4491378" cy="603600"/>
      </dsp:txXfrm>
    </dsp:sp>
    <dsp:sp modelId="{81203336-F3DE-4B3A-BCF4-0F68C23AC2BB}">
      <dsp:nvSpPr>
        <dsp:cNvPr id="0" name=""/>
        <dsp:cNvSpPr/>
      </dsp:nvSpPr>
      <dsp:spPr>
        <a:xfrm>
          <a:off x="2539338" y="1447132"/>
          <a:ext cx="5078677" cy="923808"/>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rtlCol="0" anchor="ctr" anchorCtr="0">
          <a:noAutofit/>
        </a:bodyPr>
        <a:lstStyle/>
        <a:p>
          <a:pPr marL="0" lvl="0" indent="0" algn="ctr" defTabSz="844550" rtl="0">
            <a:lnSpc>
              <a:spcPct val="90000"/>
            </a:lnSpc>
            <a:spcBef>
              <a:spcPct val="0"/>
            </a:spcBef>
            <a:spcAft>
              <a:spcPct val="35000"/>
            </a:spcAft>
            <a:buNone/>
          </a:pPr>
          <a:r>
            <a:rPr lang="el-GR" sz="1900" kern="1200" noProof="0" dirty="0"/>
            <a:t>Εφαρμογή διαφορετικών πρακτικών από αυτές που αναφέρουν οι κανονισμοί λειτουργίας τους</a:t>
          </a:r>
        </a:p>
      </dsp:txBody>
      <dsp:txXfrm>
        <a:off x="2584435" y="1492229"/>
        <a:ext cx="4988483" cy="833614"/>
      </dsp:txXfrm>
    </dsp:sp>
    <dsp:sp modelId="{782956A5-ADC8-4959-B856-589B9D9B9635}">
      <dsp:nvSpPr>
        <dsp:cNvPr id="0" name=""/>
        <dsp:cNvSpPr/>
      </dsp:nvSpPr>
      <dsp:spPr>
        <a:xfrm>
          <a:off x="2535935" y="2383237"/>
          <a:ext cx="4905900" cy="7829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2496" tIns="19050" rIns="106680" bIns="19050" numCol="1" spcCol="1270" rtlCol="0" anchor="t" anchorCtr="0">
          <a:noAutofit/>
        </a:bodyPr>
        <a:lstStyle/>
        <a:p>
          <a:pPr marL="114300" lvl="1" indent="-114300" algn="l" defTabSz="666750" rtl="0">
            <a:lnSpc>
              <a:spcPct val="90000"/>
            </a:lnSpc>
            <a:spcBef>
              <a:spcPct val="0"/>
            </a:spcBef>
            <a:spcAft>
              <a:spcPct val="20000"/>
            </a:spcAft>
            <a:buChar char="•"/>
          </a:pPr>
          <a:r>
            <a:rPr lang="el-GR" sz="1500" kern="1200" noProof="0" dirty="0"/>
            <a:t>μεγαλύτερη ελαστικότητα υπέρ του χρήστη ως προς τα </a:t>
          </a:r>
          <a:r>
            <a:rPr lang="el-GR" sz="1500" kern="1200" noProof="0"/>
            <a:t>όρια αναπαραγωγής</a:t>
          </a:r>
          <a:endParaRPr lang="el-GR" sz="1500" kern="1200" noProof="0" dirty="0"/>
        </a:p>
      </dsp:txBody>
      <dsp:txXfrm>
        <a:off x="2535935" y="2383237"/>
        <a:ext cx="4905900" cy="782967"/>
      </dsp:txXfrm>
    </dsp:sp>
    <dsp:sp modelId="{D64CB5D5-837D-47FC-9E42-A26D800BC695}">
      <dsp:nvSpPr>
        <dsp:cNvPr id="0" name=""/>
        <dsp:cNvSpPr/>
      </dsp:nvSpPr>
      <dsp:spPr>
        <a:xfrm>
          <a:off x="5078727" y="3175326"/>
          <a:ext cx="5035508" cy="942127"/>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rtlCol="0" anchor="ctr" anchorCtr="0">
          <a:noAutofit/>
        </a:bodyPr>
        <a:lstStyle/>
        <a:p>
          <a:pPr marL="0" lvl="0" indent="0" algn="ctr" defTabSz="844550" rtl="0">
            <a:lnSpc>
              <a:spcPct val="90000"/>
            </a:lnSpc>
            <a:spcBef>
              <a:spcPct val="0"/>
            </a:spcBef>
            <a:spcAft>
              <a:spcPct val="35000"/>
            </a:spcAft>
            <a:buNone/>
          </a:pPr>
          <a:r>
            <a:rPr lang="el-GR" sz="1900" kern="1200" noProof="0" dirty="0"/>
            <a:t>Διαφορετική πολιτική ως προς τη χρήση του φωτοτυπικού </a:t>
          </a:r>
          <a:r>
            <a:rPr lang="el-GR" sz="1900" kern="1200" noProof="0" dirty="0" err="1"/>
            <a:t>μηχ</a:t>
          </a:r>
          <a:r>
            <a:rPr lang="el-GR" sz="1900" kern="1200" noProof="0" dirty="0"/>
            <a:t>/τος</a:t>
          </a:r>
        </a:p>
      </dsp:txBody>
      <dsp:txXfrm>
        <a:off x="5124718" y="3221317"/>
        <a:ext cx="4943526" cy="850145"/>
      </dsp:txXfrm>
    </dsp:sp>
    <dsp:sp modelId="{08B7B17B-8600-44B0-B235-389E5D71D804}">
      <dsp:nvSpPr>
        <dsp:cNvPr id="0" name=""/>
        <dsp:cNvSpPr/>
      </dsp:nvSpPr>
      <dsp:spPr>
        <a:xfrm>
          <a:off x="4934747" y="4143886"/>
          <a:ext cx="5222606" cy="779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2496" tIns="19050" rIns="106680" bIns="19050" numCol="1" spcCol="1270" rtlCol="0" anchor="t" anchorCtr="0">
          <a:noAutofit/>
        </a:bodyPr>
        <a:lstStyle/>
        <a:p>
          <a:pPr marL="114300" lvl="1" indent="-114300" algn="l" defTabSz="666750" rtl="0">
            <a:lnSpc>
              <a:spcPct val="90000"/>
            </a:lnSpc>
            <a:spcBef>
              <a:spcPct val="0"/>
            </a:spcBef>
            <a:spcAft>
              <a:spcPct val="20000"/>
            </a:spcAft>
            <a:buChar char="•"/>
          </a:pPr>
          <a:r>
            <a:rPr lang="el-GR" sz="1500" kern="1200" noProof="0" dirty="0"/>
            <a:t>αποκλειστικά από χρήστες</a:t>
          </a:r>
        </a:p>
        <a:p>
          <a:pPr marL="114300" lvl="1" indent="-114300" algn="l" defTabSz="666750" rtl="0">
            <a:lnSpc>
              <a:spcPct val="90000"/>
            </a:lnSpc>
            <a:spcBef>
              <a:spcPct val="0"/>
            </a:spcBef>
            <a:spcAft>
              <a:spcPct val="20000"/>
            </a:spcAft>
            <a:buChar char="•"/>
          </a:pPr>
          <a:r>
            <a:rPr lang="el-GR" sz="1500" kern="1200" noProof="0" dirty="0"/>
            <a:t>με επιτήρηση</a:t>
          </a:r>
        </a:p>
        <a:p>
          <a:pPr marL="114300" lvl="1" indent="-114300" algn="l" defTabSz="666750" rtl="0">
            <a:lnSpc>
              <a:spcPct val="90000"/>
            </a:lnSpc>
            <a:spcBef>
              <a:spcPct val="0"/>
            </a:spcBef>
            <a:spcAft>
              <a:spcPct val="20000"/>
            </a:spcAft>
            <a:buChar char="•"/>
          </a:pPr>
          <a:r>
            <a:rPr lang="el-GR" sz="1500" kern="1200" noProof="0" dirty="0"/>
            <a:t>από τους ίδιους τους υπαλλήλους εκ μέρους των χρηστών</a:t>
          </a:r>
        </a:p>
      </dsp:txBody>
      <dsp:txXfrm>
        <a:off x="4934747" y="4143886"/>
        <a:ext cx="5222606" cy="7798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DD881E-A532-414B-870C-8ADE2076F78C}">
      <dsp:nvSpPr>
        <dsp:cNvPr id="0" name=""/>
        <dsp:cNvSpPr/>
      </dsp:nvSpPr>
      <dsp:spPr>
        <a:xfrm>
          <a:off x="0" y="0"/>
          <a:ext cx="5027788" cy="861120"/>
        </a:xfrm>
        <a:prstGeom prst="round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rtlCol="0" anchor="ctr" anchorCtr="0">
          <a:noAutofit/>
        </a:bodyPr>
        <a:lstStyle/>
        <a:p>
          <a:pPr marL="0" lvl="0" indent="0" algn="ctr" defTabSz="844550" rtl="0">
            <a:lnSpc>
              <a:spcPct val="90000"/>
            </a:lnSpc>
            <a:spcBef>
              <a:spcPct val="0"/>
            </a:spcBef>
            <a:spcAft>
              <a:spcPct val="35000"/>
            </a:spcAft>
            <a:buNone/>
          </a:pPr>
          <a:r>
            <a:rPr lang="el-GR" sz="1900" kern="1200" noProof="0" dirty="0"/>
            <a:t>Διαφορετική πολιτική σε σχέση με τις επιτρεπόμενες πράξεις φωτοτυπικής αναπαραγωγής ανά κατηγορία </a:t>
          </a:r>
        </a:p>
      </dsp:txBody>
      <dsp:txXfrm>
        <a:off x="42036" y="42036"/>
        <a:ext cx="4943716" cy="777048"/>
      </dsp:txXfrm>
    </dsp:sp>
    <dsp:sp modelId="{CD5F6E02-AD43-4E7A-935B-DDF5D6C74800}">
      <dsp:nvSpPr>
        <dsp:cNvPr id="0" name=""/>
        <dsp:cNvSpPr/>
      </dsp:nvSpPr>
      <dsp:spPr>
        <a:xfrm>
          <a:off x="0" y="874058"/>
          <a:ext cx="4697573" cy="761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2496" tIns="19050" rIns="106680" bIns="19050" numCol="1" spcCol="1270" rtlCol="0" anchor="t" anchorCtr="0">
          <a:noAutofit/>
        </a:bodyPr>
        <a:lstStyle/>
        <a:p>
          <a:pPr marL="114300" lvl="1" indent="-114300" algn="l" defTabSz="666750" rtl="0">
            <a:lnSpc>
              <a:spcPct val="90000"/>
            </a:lnSpc>
            <a:spcBef>
              <a:spcPct val="0"/>
            </a:spcBef>
            <a:spcAft>
              <a:spcPct val="20000"/>
            </a:spcAft>
            <a:buChar char="•"/>
          </a:pPr>
          <a:r>
            <a:rPr lang="el-GR" sz="1500" kern="1200" noProof="0" dirty="0"/>
            <a:t>«γκρίζα» βιβλιογραφία, ευαίσθητο ή σπάνιο υλικό</a:t>
          </a:r>
        </a:p>
        <a:p>
          <a:pPr marL="114300" lvl="1" indent="-114300" algn="l" defTabSz="666750" rtl="0">
            <a:lnSpc>
              <a:spcPct val="90000"/>
            </a:lnSpc>
            <a:spcBef>
              <a:spcPct val="0"/>
            </a:spcBef>
            <a:spcAft>
              <a:spcPct val="20000"/>
            </a:spcAft>
            <a:buChar char="•"/>
          </a:pPr>
          <a:r>
            <a:rPr lang="el-GR" sz="1500" kern="1200" noProof="0" dirty="0"/>
            <a:t>αντίτυπα</a:t>
          </a:r>
        </a:p>
        <a:p>
          <a:pPr marL="114300" lvl="1" indent="-114300" algn="l" defTabSz="666750" rtl="0">
            <a:lnSpc>
              <a:spcPct val="90000"/>
            </a:lnSpc>
            <a:spcBef>
              <a:spcPct val="0"/>
            </a:spcBef>
            <a:spcAft>
              <a:spcPct val="20000"/>
            </a:spcAft>
            <a:buChar char="•"/>
          </a:pPr>
          <a:r>
            <a:rPr lang="el-GR" sz="1500" kern="1200" noProof="0" dirty="0"/>
            <a:t>παρτιτούρες</a:t>
          </a:r>
        </a:p>
      </dsp:txBody>
      <dsp:txXfrm>
        <a:off x="0" y="874058"/>
        <a:ext cx="4697573" cy="761760"/>
      </dsp:txXfrm>
    </dsp:sp>
    <dsp:sp modelId="{81203336-F3DE-4B3A-BCF4-0F68C23AC2BB}">
      <dsp:nvSpPr>
        <dsp:cNvPr id="0" name=""/>
        <dsp:cNvSpPr/>
      </dsp:nvSpPr>
      <dsp:spPr>
        <a:xfrm>
          <a:off x="2807086" y="1603712"/>
          <a:ext cx="4935864" cy="861120"/>
        </a:xfrm>
        <a:prstGeom prst="round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rtlCol="0" anchor="ctr" anchorCtr="0">
          <a:noAutofit/>
        </a:bodyPr>
        <a:lstStyle/>
        <a:p>
          <a:pPr marL="0" lvl="0" indent="0" algn="l" defTabSz="844550" rtl="0">
            <a:lnSpc>
              <a:spcPct val="90000"/>
            </a:lnSpc>
            <a:spcBef>
              <a:spcPct val="0"/>
            </a:spcBef>
            <a:spcAft>
              <a:spcPct val="35000"/>
            </a:spcAft>
            <a:buNone/>
          </a:pPr>
          <a:r>
            <a:rPr lang="el-GR" sz="1900" kern="1200" noProof="0" dirty="0"/>
            <a:t>Διαφορές ως προς τον αριθμό σελίδων ή το ποσοστό που επιτρέπουν στην πράξη την φωτοτυπική αναπαραγωγή</a:t>
          </a:r>
        </a:p>
      </dsp:txBody>
      <dsp:txXfrm>
        <a:off x="2849122" y="1645748"/>
        <a:ext cx="4851792" cy="777048"/>
      </dsp:txXfrm>
    </dsp:sp>
    <dsp:sp modelId="{782956A5-ADC8-4959-B856-589B9D9B9635}">
      <dsp:nvSpPr>
        <dsp:cNvPr id="0" name=""/>
        <dsp:cNvSpPr/>
      </dsp:nvSpPr>
      <dsp:spPr>
        <a:xfrm>
          <a:off x="2879051" y="2458231"/>
          <a:ext cx="4791934" cy="761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2496" tIns="19050" rIns="106680" bIns="19050" numCol="1" spcCol="1270" rtlCol="0" anchor="t" anchorCtr="0">
          <a:noAutofit/>
        </a:bodyPr>
        <a:lstStyle/>
        <a:p>
          <a:pPr marL="114300" lvl="1" indent="-114300" algn="l" defTabSz="666750" rtl="0">
            <a:lnSpc>
              <a:spcPct val="90000"/>
            </a:lnSpc>
            <a:spcBef>
              <a:spcPct val="0"/>
            </a:spcBef>
            <a:spcAft>
              <a:spcPct val="20000"/>
            </a:spcAft>
            <a:buChar char="•"/>
          </a:pPr>
          <a:r>
            <a:rPr lang="el-GR" sz="1500" kern="1200" noProof="0" dirty="0"/>
            <a:t>χωρίς περιορισμό σελίδων ή ποσοστού επί του έργου</a:t>
          </a:r>
        </a:p>
        <a:p>
          <a:pPr marL="114300" lvl="1" indent="-114300" algn="l" defTabSz="666750" rtl="0">
            <a:lnSpc>
              <a:spcPct val="90000"/>
            </a:lnSpc>
            <a:spcBef>
              <a:spcPct val="0"/>
            </a:spcBef>
            <a:spcAft>
              <a:spcPct val="20000"/>
            </a:spcAft>
            <a:buChar char="•"/>
          </a:pPr>
          <a:r>
            <a:rPr lang="el-GR" sz="1500" kern="1200" noProof="0" dirty="0"/>
            <a:t>περισσότερο από το 20% επί του συνόλου του έργου </a:t>
          </a:r>
        </a:p>
      </dsp:txBody>
      <dsp:txXfrm>
        <a:off x="2879051" y="2458231"/>
        <a:ext cx="4791934" cy="761760"/>
      </dsp:txXfrm>
    </dsp:sp>
    <dsp:sp modelId="{D64CB5D5-837D-47FC-9E42-A26D800BC695}">
      <dsp:nvSpPr>
        <dsp:cNvPr id="0" name=""/>
        <dsp:cNvSpPr/>
      </dsp:nvSpPr>
      <dsp:spPr>
        <a:xfrm>
          <a:off x="4947748" y="3301770"/>
          <a:ext cx="5209605" cy="861120"/>
        </a:xfrm>
        <a:prstGeom prst="round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rtlCol="0" anchor="ctr" anchorCtr="0">
          <a:noAutofit/>
        </a:bodyPr>
        <a:lstStyle/>
        <a:p>
          <a:pPr marL="0" lvl="0" indent="0" algn="l" defTabSz="844550" rtl="0">
            <a:lnSpc>
              <a:spcPct val="90000"/>
            </a:lnSpc>
            <a:spcBef>
              <a:spcPct val="0"/>
            </a:spcBef>
            <a:spcAft>
              <a:spcPct val="35000"/>
            </a:spcAft>
            <a:buNone/>
          </a:pPr>
          <a:r>
            <a:rPr lang="el-GR" sz="1900" kern="1200" noProof="0" dirty="0"/>
            <a:t>Ελλιπείς γνώσεις σε θέματα Πνευματικής Ιδιοκτησίας</a:t>
          </a:r>
        </a:p>
      </dsp:txBody>
      <dsp:txXfrm>
        <a:off x="4989784" y="3343806"/>
        <a:ext cx="5125533" cy="777048"/>
      </dsp:txXfrm>
    </dsp:sp>
    <dsp:sp modelId="{08B7B17B-8600-44B0-B235-389E5D71D804}">
      <dsp:nvSpPr>
        <dsp:cNvPr id="0" name=""/>
        <dsp:cNvSpPr/>
      </dsp:nvSpPr>
      <dsp:spPr>
        <a:xfrm>
          <a:off x="4934696" y="4167908"/>
          <a:ext cx="4812655" cy="761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2496" tIns="19050" rIns="106680" bIns="19050" numCol="1" spcCol="1270" rtlCol="0" anchor="t" anchorCtr="0">
          <a:noAutofit/>
        </a:bodyPr>
        <a:lstStyle/>
        <a:p>
          <a:pPr marL="114300" lvl="1" indent="-114300" algn="l" defTabSz="666750" rtl="0">
            <a:lnSpc>
              <a:spcPct val="90000"/>
            </a:lnSpc>
            <a:spcBef>
              <a:spcPct val="0"/>
            </a:spcBef>
            <a:spcAft>
              <a:spcPct val="20000"/>
            </a:spcAft>
            <a:buChar char="•"/>
          </a:pPr>
          <a:r>
            <a:rPr lang="el-GR" sz="1500" kern="1200" noProof="0" dirty="0"/>
            <a:t>μόνο ένας στους τρεις υπαλλήλους Βιβλιοθηκών  αισθάνονται εξοικειωμένοι με τη νομοθεσία Π.Ι.</a:t>
          </a:r>
        </a:p>
      </dsp:txBody>
      <dsp:txXfrm>
        <a:off x="4934696" y="4167908"/>
        <a:ext cx="4812655" cy="7617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0.39441</cdr:x>
      <cdr:y>0.34317</cdr:y>
    </cdr:from>
    <cdr:to>
      <cdr:x>0.60559</cdr:x>
      <cdr:y>0.65683</cdr:y>
    </cdr:to>
    <cdr:sp macro="" textlink="">
      <cdr:nvSpPr>
        <cdr:cNvPr id="2" name="TextBox 19">
          <a:extLst xmlns:a="http://schemas.openxmlformats.org/drawingml/2006/main">
            <a:ext uri="{FF2B5EF4-FFF2-40B4-BE49-F238E27FC236}">
              <a16:creationId xmlns:a16="http://schemas.microsoft.com/office/drawing/2014/main" id="{4D22C2BB-70E5-4299-852D-45CC2C3A4245}"/>
            </a:ext>
          </a:extLst>
        </cdr:cNvPr>
        <cdr:cNvSpPr txBox="1"/>
      </cdr:nvSpPr>
      <cdr:spPr>
        <a:xfrm xmlns:a="http://schemas.openxmlformats.org/drawingml/2006/main">
          <a:off x="1219046" y="707113"/>
          <a:ext cx="652743" cy="646331"/>
        </a:xfrm>
        <a:prstGeom xmlns:a="http://schemas.openxmlformats.org/drawingml/2006/main" prst="rect">
          <a:avLst/>
        </a:prstGeom>
        <a:noFill xmlns:a="http://schemas.openxmlformats.org/drawingml/2006/main"/>
      </cdr:spPr>
      <cdr:txBody>
        <a:bodyPr xmlns:a="http://schemas.openxmlformats.org/drawingml/2006/main" wrap="none" rtlCol="0" anchor="ctr">
          <a:spAutoFit/>
        </a:bodyPr>
        <a:lstStyle xmlns:a="http://schemas.openxmlformats.org/drawingml/2006/main">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xmlns:a="http://schemas.openxmlformats.org/drawingml/2006/main">
          <a:pPr marL="0" marR="0" lvl="0" indent="0" algn="ctr" defTabSz="1218987" rtl="0" eaLnBrk="1" fontAlgn="auto" latinLnBrk="0" hangingPunct="1">
            <a:lnSpc>
              <a:spcPct val="100000"/>
            </a:lnSpc>
            <a:spcBef>
              <a:spcPts val="0"/>
            </a:spcBef>
            <a:spcAft>
              <a:spcPts val="0"/>
            </a:spcAft>
            <a:buClrTx/>
            <a:buSzTx/>
            <a:buFontTx/>
            <a:buNone/>
            <a:tabLst/>
            <a:defRPr/>
          </a:pPr>
          <a:r>
            <a:rPr kumimoji="0" lang="en-IN" sz="3600" b="1" i="0" u="none" strike="noStrike" kern="1200" cap="none" spc="0" normalizeH="0" baseline="0" noProof="0" dirty="0">
              <a:ln>
                <a:noFill/>
              </a:ln>
              <a:solidFill>
                <a:srgbClr val="57687B"/>
              </a:solidFill>
              <a:effectLst/>
              <a:uLnTx/>
              <a:uFillTx/>
              <a:latin typeface="Calibri"/>
              <a:ea typeface="+mn-ea"/>
              <a:cs typeface="+mn-cs"/>
            </a:rPr>
            <a:t>0</a:t>
          </a:r>
          <a:r>
            <a:rPr kumimoji="0" lang="el-GR" sz="3600" b="1" i="0" u="none" strike="noStrike" kern="1200" cap="none" spc="0" normalizeH="0" baseline="0" noProof="0" dirty="0">
              <a:ln>
                <a:noFill/>
              </a:ln>
              <a:solidFill>
                <a:srgbClr val="57687B"/>
              </a:solidFill>
              <a:effectLst/>
              <a:uLnTx/>
              <a:uFillTx/>
              <a:latin typeface="Calibri"/>
              <a:ea typeface="+mn-ea"/>
              <a:cs typeface="+mn-cs"/>
            </a:rPr>
            <a:t>5</a:t>
          </a:r>
          <a:endParaRPr kumimoji="0" lang="en-IN" sz="3600" b="1" i="0" u="none" strike="noStrike" kern="1200" cap="none" spc="0" normalizeH="0" baseline="0" noProof="0" dirty="0">
            <a:ln>
              <a:noFill/>
            </a:ln>
            <a:solidFill>
              <a:srgbClr val="57687B"/>
            </a:solidFill>
            <a:effectLst/>
            <a:uLnTx/>
            <a:uFillTx/>
            <a:latin typeface="Calibri"/>
            <a:ea typeface="+mn-ea"/>
            <a:cs typeface="+mn-cs"/>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0.38738</cdr:x>
      <cdr:y>0.33278</cdr:y>
    </cdr:from>
    <cdr:to>
      <cdr:x>0.59857</cdr:x>
      <cdr:y>0.64645</cdr:y>
    </cdr:to>
    <cdr:sp macro="" textlink="">
      <cdr:nvSpPr>
        <cdr:cNvPr id="2" name="TextBox 26">
          <a:extLst xmlns:a="http://schemas.openxmlformats.org/drawingml/2006/main">
            <a:ext uri="{FF2B5EF4-FFF2-40B4-BE49-F238E27FC236}">
              <a16:creationId xmlns:a16="http://schemas.microsoft.com/office/drawing/2014/main" id="{96F7B9FE-77F8-45BA-AD54-D354ACD55E07}"/>
            </a:ext>
          </a:extLst>
        </cdr:cNvPr>
        <cdr:cNvSpPr txBox="1"/>
      </cdr:nvSpPr>
      <cdr:spPr>
        <a:xfrm xmlns:a="http://schemas.openxmlformats.org/drawingml/2006/main">
          <a:off x="1197333" y="685722"/>
          <a:ext cx="652743" cy="646331"/>
        </a:xfrm>
        <a:prstGeom xmlns:a="http://schemas.openxmlformats.org/drawingml/2006/main" prst="rect">
          <a:avLst/>
        </a:prstGeom>
        <a:noFill xmlns:a="http://schemas.openxmlformats.org/drawingml/2006/main"/>
      </cdr:spPr>
      <cdr:txBody>
        <a:bodyPr xmlns:a="http://schemas.openxmlformats.org/drawingml/2006/main" wrap="none" rtlCol="0" anchor="ctr">
          <a:spAutoFit/>
        </a:bodyPr>
        <a:lstStyle xmlns:a="http://schemas.openxmlformats.org/drawingml/2006/main">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xmlns:a="http://schemas.openxmlformats.org/drawingml/2006/main">
          <a:pPr marL="0" marR="0" lvl="0" indent="0" algn="ctr" defTabSz="1218987" rtl="0" eaLnBrk="1" fontAlgn="auto" latinLnBrk="0" hangingPunct="1">
            <a:lnSpc>
              <a:spcPct val="100000"/>
            </a:lnSpc>
            <a:spcBef>
              <a:spcPts val="0"/>
            </a:spcBef>
            <a:spcAft>
              <a:spcPts val="0"/>
            </a:spcAft>
            <a:buClrTx/>
            <a:buSzTx/>
            <a:buFontTx/>
            <a:buNone/>
            <a:tabLst/>
            <a:defRPr/>
          </a:pPr>
          <a:r>
            <a:rPr kumimoji="0" lang="el-GR" sz="3600" b="1" i="0" u="none" strike="noStrike" kern="1200" cap="none" spc="0" normalizeH="0" baseline="0" noProof="0" dirty="0">
              <a:ln>
                <a:noFill/>
              </a:ln>
              <a:solidFill>
                <a:srgbClr val="F4AB17">
                  <a:lumMod val="75000"/>
                </a:srgbClr>
              </a:solidFill>
              <a:effectLst/>
              <a:uLnTx/>
              <a:uFillTx/>
              <a:latin typeface="Calibri"/>
              <a:ea typeface="+mn-ea"/>
              <a:cs typeface="+mn-cs"/>
            </a:rPr>
            <a:t>04</a:t>
          </a:r>
          <a:endParaRPr kumimoji="0" lang="en-IN" sz="3600" b="1" i="0" u="none" strike="noStrike" kern="1200" cap="none" spc="0" normalizeH="0" baseline="0" noProof="0" dirty="0">
            <a:ln>
              <a:noFill/>
            </a:ln>
            <a:solidFill>
              <a:srgbClr val="F4AB17">
                <a:lumMod val="75000"/>
              </a:srgbClr>
            </a:solidFill>
            <a:effectLst/>
            <a:uLnTx/>
            <a:uFillTx/>
            <a:latin typeface="Calibri"/>
            <a:ea typeface="+mn-ea"/>
            <a:cs typeface="+mn-cs"/>
          </a:endParaRPr>
        </a:p>
      </cdr:txBody>
    </cdr:sp>
  </cdr:relSizeAnchor>
  <cdr:relSizeAnchor xmlns:cdr="http://schemas.openxmlformats.org/drawingml/2006/chartDrawing">
    <cdr:from>
      <cdr:x>0.6693</cdr:x>
      <cdr:y>0.55777</cdr:y>
    </cdr:from>
    <cdr:to>
      <cdr:x>0.91781</cdr:x>
      <cdr:y>0.93053</cdr:y>
    </cdr:to>
    <cdr:sp macro="" textlink="">
      <cdr:nvSpPr>
        <cdr:cNvPr id="3" name="Oval 24">
          <a:extLst xmlns:a="http://schemas.openxmlformats.org/drawingml/2006/main">
            <a:ext uri="{FF2B5EF4-FFF2-40B4-BE49-F238E27FC236}">
              <a16:creationId xmlns:a16="http://schemas.microsoft.com/office/drawing/2014/main" id="{2C54E336-34CD-4BA9-98D2-C1440394431F}"/>
            </a:ext>
          </a:extLst>
        </cdr:cNvPr>
        <cdr:cNvSpPr/>
      </cdr:nvSpPr>
      <cdr:spPr>
        <a:xfrm xmlns:a="http://schemas.openxmlformats.org/drawingml/2006/main">
          <a:off x="2068705" y="1149314"/>
          <a:ext cx="768096" cy="768096"/>
        </a:xfrm>
        <a:prstGeom xmlns:a="http://schemas.openxmlformats.org/drawingml/2006/main" prst="ellipse">
          <a:avLst/>
        </a:prstGeom>
        <a:solidFill xmlns:a="http://schemas.openxmlformats.org/drawingml/2006/main">
          <a:schemeClr val="accent4">
            <a:lumMod val="75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lIns="0" rIns="0" rtlCol="0" anchor="ctr"/>
        <a:lstStyle xmlns:a="http://schemas.openxmlformats.org/drawingml/2006/main">
          <a:defPPr>
            <a:defRPr lang="en-US"/>
          </a:defPPr>
          <a:lvl1pPr marL="0" algn="l" defTabSz="1218987" rtl="0" eaLnBrk="1" latinLnBrk="0" hangingPunct="1">
            <a:defRPr sz="2400" kern="1200">
              <a:solidFill>
                <a:schemeClr val="lt1"/>
              </a:solidFill>
              <a:latin typeface="+mn-lt"/>
              <a:ea typeface="+mn-ea"/>
              <a:cs typeface="+mn-cs"/>
            </a:defRPr>
          </a:lvl1pPr>
          <a:lvl2pPr marL="609493" algn="l" defTabSz="1218987" rtl="0" eaLnBrk="1" latinLnBrk="0" hangingPunct="1">
            <a:defRPr sz="2400" kern="1200">
              <a:solidFill>
                <a:schemeClr val="lt1"/>
              </a:solidFill>
              <a:latin typeface="+mn-lt"/>
              <a:ea typeface="+mn-ea"/>
              <a:cs typeface="+mn-cs"/>
            </a:defRPr>
          </a:lvl2pPr>
          <a:lvl3pPr marL="1218987" algn="l" defTabSz="1218987" rtl="0" eaLnBrk="1" latinLnBrk="0" hangingPunct="1">
            <a:defRPr sz="2400" kern="1200">
              <a:solidFill>
                <a:schemeClr val="lt1"/>
              </a:solidFill>
              <a:latin typeface="+mn-lt"/>
              <a:ea typeface="+mn-ea"/>
              <a:cs typeface="+mn-cs"/>
            </a:defRPr>
          </a:lvl3pPr>
          <a:lvl4pPr marL="1828480" algn="l" defTabSz="1218987" rtl="0" eaLnBrk="1" latinLnBrk="0" hangingPunct="1">
            <a:defRPr sz="2400" kern="1200">
              <a:solidFill>
                <a:schemeClr val="lt1"/>
              </a:solidFill>
              <a:latin typeface="+mn-lt"/>
              <a:ea typeface="+mn-ea"/>
              <a:cs typeface="+mn-cs"/>
            </a:defRPr>
          </a:lvl4pPr>
          <a:lvl5pPr marL="2437973" algn="l" defTabSz="1218987" rtl="0" eaLnBrk="1" latinLnBrk="0" hangingPunct="1">
            <a:defRPr sz="2400" kern="1200">
              <a:solidFill>
                <a:schemeClr val="lt1"/>
              </a:solidFill>
              <a:latin typeface="+mn-lt"/>
              <a:ea typeface="+mn-ea"/>
              <a:cs typeface="+mn-cs"/>
            </a:defRPr>
          </a:lvl5pPr>
          <a:lvl6pPr marL="3047467" algn="l" defTabSz="1218987" rtl="0" eaLnBrk="1" latinLnBrk="0" hangingPunct="1">
            <a:defRPr sz="2400" kern="1200">
              <a:solidFill>
                <a:schemeClr val="lt1"/>
              </a:solidFill>
              <a:latin typeface="+mn-lt"/>
              <a:ea typeface="+mn-ea"/>
              <a:cs typeface="+mn-cs"/>
            </a:defRPr>
          </a:lvl6pPr>
          <a:lvl7pPr marL="3656960" algn="l" defTabSz="1218987" rtl="0" eaLnBrk="1" latinLnBrk="0" hangingPunct="1">
            <a:defRPr sz="2400" kern="1200">
              <a:solidFill>
                <a:schemeClr val="lt1"/>
              </a:solidFill>
              <a:latin typeface="+mn-lt"/>
              <a:ea typeface="+mn-ea"/>
              <a:cs typeface="+mn-cs"/>
            </a:defRPr>
          </a:lvl7pPr>
          <a:lvl8pPr marL="4266453" algn="l" defTabSz="1218987" rtl="0" eaLnBrk="1" latinLnBrk="0" hangingPunct="1">
            <a:defRPr sz="2400" kern="1200">
              <a:solidFill>
                <a:schemeClr val="lt1"/>
              </a:solidFill>
              <a:latin typeface="+mn-lt"/>
              <a:ea typeface="+mn-ea"/>
              <a:cs typeface="+mn-cs"/>
            </a:defRPr>
          </a:lvl8pPr>
          <a:lvl9pPr marL="4875947" algn="l" defTabSz="1218987" rtl="0" eaLnBrk="1" latinLnBrk="0" hangingPunct="1">
            <a:defRPr sz="2400" kern="1200">
              <a:solidFill>
                <a:schemeClr val="lt1"/>
              </a:solidFill>
              <a:latin typeface="+mn-lt"/>
              <a:ea typeface="+mn-ea"/>
              <a:cs typeface="+mn-cs"/>
            </a:defRPr>
          </a:lvl9pPr>
        </a:lstStyle>
        <a:p xmlns:a="http://schemas.openxmlformats.org/drawingml/2006/main">
          <a:pPr marL="0" marR="0" lvl="0" indent="0" algn="ctr" defTabSz="1218987"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white"/>
              </a:solidFill>
              <a:effectLst/>
              <a:uLnTx/>
              <a:uFillTx/>
              <a:latin typeface="Calibri"/>
              <a:ea typeface="+mn-ea"/>
              <a:cs typeface="+mn-cs"/>
            </a:rPr>
            <a:t>83</a:t>
          </a:r>
          <a:r>
            <a:rPr kumimoji="0" lang="en-IN" sz="1800" b="0" i="0" u="none" strike="noStrike" kern="1200" cap="none" spc="0" normalizeH="0" baseline="0" noProof="0" dirty="0">
              <a:ln>
                <a:noFill/>
              </a:ln>
              <a:solidFill>
                <a:prstClr val="white"/>
              </a:solidFill>
              <a:effectLst/>
              <a:uLnTx/>
              <a:uFillTx/>
              <a:latin typeface="Calibri"/>
              <a:ea typeface="+mn-ea"/>
              <a:cs typeface="+mn-cs"/>
            </a:rPr>
            <a: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488F7-1FAC-40D2-BB7E-BA3CE28D8950}" type="datetimeFigureOut">
              <a:rPr lang="en-US" smtClean="0"/>
              <a:pPr/>
              <a:t>9/26/2022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2D21D1-52E2-420B-B491-CFF6D7BB79FB}" type="slidenum">
              <a:rPr lang="en-US" smtClean="0"/>
              <a:pPr/>
              <a:t>‹#›</a:t>
            </a:fld>
            <a:endParaRPr lang="en-US"/>
          </a:p>
        </p:txBody>
      </p:sp>
    </p:spTree>
    <p:extLst>
      <p:ext uri="{BB962C8B-B14F-4D97-AF65-F5344CB8AC3E}">
        <p14:creationId xmlns:p14="http://schemas.microsoft.com/office/powerpoint/2010/main" val="223947869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«Η πρακτική των περιορισμών της φωτοτυπικής αναπαραγωγής υλικού βιβλιοθηκών από χρήστες»</a:t>
            </a:r>
          </a:p>
          <a:p>
            <a:endParaRPr lang="el-GR" dirty="0"/>
          </a:p>
        </p:txBody>
      </p:sp>
      <p:sp>
        <p:nvSpPr>
          <p:cNvPr id="4" name="Θέση αριθμού διαφάνειας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B8796F01-7154-41E0-B48B-A6921757531A}" type="slidenum">
              <a:rPr kumimoji="0" lang="el-GR" sz="1200" b="0" i="0" u="none" strike="noStrike" kern="1200" cap="none" spc="0" normalizeH="0" baseline="0" noProof="0" smtClean="0">
                <a:ln>
                  <a:noFill/>
                </a:ln>
                <a:solidFill>
                  <a:srgbClr val="000000"/>
                </a:solidFill>
                <a:effectLst/>
                <a:uLnTx/>
                <a:uFillTx/>
                <a:latin typeface="Century Gothic"/>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1</a:t>
            </a:fld>
            <a:endParaRPr kumimoji="0" lang="el-GR" sz="1200" b="0" i="0" u="none" strike="noStrike" kern="1200" cap="none" spc="0" normalizeH="0" baseline="0" noProof="0" dirty="0">
              <a:ln>
                <a:noFill/>
              </a:ln>
              <a:solidFill>
                <a:srgbClr val="000000"/>
              </a:solidFill>
              <a:effectLst/>
              <a:uLnTx/>
              <a:uFillTx/>
              <a:latin typeface="Century Gothic"/>
              <a:ea typeface="+mn-ea"/>
              <a:cs typeface="+mn-cs"/>
            </a:endParaRPr>
          </a:p>
        </p:txBody>
      </p:sp>
    </p:spTree>
    <p:extLst>
      <p:ext uri="{BB962C8B-B14F-4D97-AF65-F5344CB8AC3E}">
        <p14:creationId xmlns:p14="http://schemas.microsoft.com/office/powerpoint/2010/main" val="6628449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11</a:t>
            </a:fld>
            <a:endParaRPr lang="en-US"/>
          </a:p>
        </p:txBody>
      </p:sp>
    </p:spTree>
    <p:extLst>
      <p:ext uri="{BB962C8B-B14F-4D97-AF65-F5344CB8AC3E}">
        <p14:creationId xmlns:p14="http://schemas.microsoft.com/office/powerpoint/2010/main" val="39133402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CA2D21D1-52E2-420B-B491-CFF6D7BB79FB}" type="slidenum">
              <a:rPr lang="en-US" smtClean="0"/>
              <a:pPr/>
              <a:t>13</a:t>
            </a:fld>
            <a:endParaRPr lang="en-US"/>
          </a:p>
        </p:txBody>
      </p:sp>
    </p:spTree>
    <p:extLst>
      <p:ext uri="{BB962C8B-B14F-4D97-AF65-F5344CB8AC3E}">
        <p14:creationId xmlns:p14="http://schemas.microsoft.com/office/powerpoint/2010/main" val="23727623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B8796F01-7154-41E0-B48B-A6921757531A}" type="slidenum">
              <a:rPr lang="el-GR" smtClean="0"/>
              <a:pPr/>
              <a:t>14</a:t>
            </a:fld>
            <a:endParaRPr lang="el-GR" dirty="0"/>
          </a:p>
        </p:txBody>
      </p:sp>
    </p:spTree>
    <p:extLst>
      <p:ext uri="{BB962C8B-B14F-4D97-AF65-F5344CB8AC3E}">
        <p14:creationId xmlns:p14="http://schemas.microsoft.com/office/powerpoint/2010/main" val="30084129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B8796F01-7154-41E0-B48B-A6921757531A}" type="slidenum">
              <a:rPr lang="el-GR" smtClean="0"/>
              <a:pPr/>
              <a:t>15</a:t>
            </a:fld>
            <a:endParaRPr lang="el-GR" dirty="0"/>
          </a:p>
        </p:txBody>
      </p:sp>
    </p:spTree>
    <p:extLst>
      <p:ext uri="{BB962C8B-B14F-4D97-AF65-F5344CB8AC3E}">
        <p14:creationId xmlns:p14="http://schemas.microsoft.com/office/powerpoint/2010/main" val="2451232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https://pixabay.com/en/question-mark-labyrinth-lost-maze-2648236/</a:t>
            </a:r>
          </a:p>
        </p:txBody>
      </p:sp>
      <p:sp>
        <p:nvSpPr>
          <p:cNvPr id="4" name="Slide Number Placeholder 3"/>
          <p:cNvSpPr>
            <a:spLocks noGrp="1"/>
          </p:cNvSpPr>
          <p:nvPr>
            <p:ph type="sldNum" sz="quarter" idx="10"/>
          </p:nvPr>
        </p:nvSpPr>
        <p:spPr/>
        <p:txBody>
          <a:bodyPr/>
          <a:lstStyle/>
          <a:p>
            <a:fld id="{CA2D21D1-52E2-420B-B491-CFF6D7BB79FB}" type="slidenum">
              <a:rPr lang="en-US" smtClean="0"/>
              <a:pPr/>
              <a:t>18</a:t>
            </a:fld>
            <a:endParaRPr lang="en-US"/>
          </a:p>
        </p:txBody>
      </p:sp>
    </p:spTree>
    <p:extLst>
      <p:ext uri="{BB962C8B-B14F-4D97-AF65-F5344CB8AC3E}">
        <p14:creationId xmlns:p14="http://schemas.microsoft.com/office/powerpoint/2010/main" val="4069437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2</a:t>
            </a:fld>
            <a:endParaRPr lang="en-US"/>
          </a:p>
        </p:txBody>
      </p:sp>
    </p:spTree>
    <p:extLst>
      <p:ext uri="{BB962C8B-B14F-4D97-AF65-F5344CB8AC3E}">
        <p14:creationId xmlns:p14="http://schemas.microsoft.com/office/powerpoint/2010/main" val="3409891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https://pixabay.com/en/thumbs-up-okay-good-well-done-2056022/</a:t>
            </a:r>
          </a:p>
        </p:txBody>
      </p:sp>
      <p:sp>
        <p:nvSpPr>
          <p:cNvPr id="4" name="Slide Number Placeholder 3"/>
          <p:cNvSpPr>
            <a:spLocks noGrp="1"/>
          </p:cNvSpPr>
          <p:nvPr>
            <p:ph type="sldNum" sz="quarter" idx="10"/>
          </p:nvPr>
        </p:nvSpPr>
        <p:spPr/>
        <p:txBody>
          <a:bodyPr/>
          <a:lstStyle/>
          <a:p>
            <a:fld id="{CA2D21D1-52E2-420B-B491-CFF6D7BB79FB}" type="slidenum">
              <a:rPr lang="en-US" smtClean="0"/>
              <a:pPr/>
              <a:t>3</a:t>
            </a:fld>
            <a:endParaRPr lang="en-US"/>
          </a:p>
        </p:txBody>
      </p:sp>
    </p:spTree>
    <p:extLst>
      <p:ext uri="{BB962C8B-B14F-4D97-AF65-F5344CB8AC3E}">
        <p14:creationId xmlns:p14="http://schemas.microsoft.com/office/powerpoint/2010/main" val="28015157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https://pixabay.com/en/book-library-a-collection-of-892136/</a:t>
            </a:r>
          </a:p>
        </p:txBody>
      </p:sp>
      <p:sp>
        <p:nvSpPr>
          <p:cNvPr id="4" name="Slide Number Placeholder 3"/>
          <p:cNvSpPr>
            <a:spLocks noGrp="1"/>
          </p:cNvSpPr>
          <p:nvPr>
            <p:ph type="sldNum" sz="quarter" idx="10"/>
          </p:nvPr>
        </p:nvSpPr>
        <p:spPr/>
        <p:txBody>
          <a:bodyPr/>
          <a:lstStyle/>
          <a:p>
            <a:fld id="{CA2D21D1-52E2-420B-B491-CFF6D7BB79FB}" type="slidenum">
              <a:rPr lang="en-US" smtClean="0"/>
              <a:pPr/>
              <a:t>4</a:t>
            </a:fld>
            <a:endParaRPr lang="en-US"/>
          </a:p>
        </p:txBody>
      </p:sp>
    </p:spTree>
    <p:extLst>
      <p:ext uri="{BB962C8B-B14F-4D97-AF65-F5344CB8AC3E}">
        <p14:creationId xmlns:p14="http://schemas.microsoft.com/office/powerpoint/2010/main" val="1758184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5</a:t>
            </a:fld>
            <a:endParaRPr lang="en-US"/>
          </a:p>
        </p:txBody>
      </p:sp>
    </p:spTree>
    <p:extLst>
      <p:ext uri="{BB962C8B-B14F-4D97-AF65-F5344CB8AC3E}">
        <p14:creationId xmlns:p14="http://schemas.microsoft.com/office/powerpoint/2010/main" val="2962425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CA2D21D1-52E2-420B-B491-CFF6D7BB79F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40906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7</a:t>
            </a:fld>
            <a:endParaRPr lang="en-US"/>
          </a:p>
        </p:txBody>
      </p:sp>
    </p:spTree>
    <p:extLst>
      <p:ext uri="{BB962C8B-B14F-4D97-AF65-F5344CB8AC3E}">
        <p14:creationId xmlns:p14="http://schemas.microsoft.com/office/powerpoint/2010/main" val="3518628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8</a:t>
            </a:fld>
            <a:endParaRPr lang="en-US"/>
          </a:p>
        </p:txBody>
      </p:sp>
    </p:spTree>
    <p:extLst>
      <p:ext uri="{BB962C8B-B14F-4D97-AF65-F5344CB8AC3E}">
        <p14:creationId xmlns:p14="http://schemas.microsoft.com/office/powerpoint/2010/main" val="13379784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9</a:t>
            </a:fld>
            <a:endParaRPr lang="en-US"/>
          </a:p>
        </p:txBody>
      </p:sp>
    </p:spTree>
    <p:extLst>
      <p:ext uri="{BB962C8B-B14F-4D97-AF65-F5344CB8AC3E}">
        <p14:creationId xmlns:p14="http://schemas.microsoft.com/office/powerpoint/2010/main" val="3314172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0" y="3886200"/>
            <a:ext cx="12188825"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prstClr val="white"/>
              </a:solidFill>
            </a:endParaRPr>
          </a:p>
        </p:txBody>
      </p:sp>
      <p:sp>
        <p:nvSpPr>
          <p:cNvPr id="2" name="Title 1"/>
          <p:cNvSpPr>
            <a:spLocks noGrp="1"/>
          </p:cNvSpPr>
          <p:nvPr>
            <p:ph type="ctrTitle"/>
          </p:nvPr>
        </p:nvSpPr>
        <p:spPr>
          <a:xfrm>
            <a:off x="914162" y="3887117"/>
            <a:ext cx="10360501"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324" y="4399020"/>
            <a:ext cx="8532178"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174154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9/26/2022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681249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3" y="273049"/>
            <a:ext cx="4010039"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5492" y="273052"/>
            <a:ext cx="6813892"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43" y="1435102"/>
            <a:ext cx="4010039"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1290817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095" y="612775"/>
            <a:ext cx="7313295"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89095" y="5367338"/>
            <a:ext cx="7313295"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7538142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9841580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39"/>
            <a:ext cx="2742486"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441" y="274639"/>
            <a:ext cx="802431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535022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Τίτλος 1"/>
          <p:cNvSpPr>
            <a:spLocks noGrp="1"/>
          </p:cNvSpPr>
          <p:nvPr>
            <p:ph type="ctrTitle"/>
          </p:nvPr>
        </p:nvSpPr>
        <p:spPr>
          <a:xfrm>
            <a:off x="4672383" y="1498601"/>
            <a:ext cx="7008574" cy="3298825"/>
          </a:xfrm>
        </p:spPr>
        <p:txBody>
          <a:bodyPr rtlCol="0">
            <a:normAutofit/>
          </a:bodyPr>
          <a:lstStyle>
            <a:lvl1pPr algn="l" rtl="0">
              <a:lnSpc>
                <a:spcPct val="90000"/>
              </a:lnSpc>
              <a:defRPr sz="5400" cap="none" baseline="0"/>
            </a:lvl1pPr>
          </a:lstStyle>
          <a:p>
            <a:pPr rtl="0"/>
            <a:r>
              <a:rPr lang="el-GR"/>
              <a:t>Κάντε κλικ για να επεξεργαστείτε τον τίτλο υποδείγματος</a:t>
            </a:r>
            <a:endParaRPr lang="el-GR" noProof="0" dirty="0"/>
          </a:p>
        </p:txBody>
      </p:sp>
      <p:sp>
        <p:nvSpPr>
          <p:cNvPr id="3" name="Υπότιτλος 2"/>
          <p:cNvSpPr>
            <a:spLocks noGrp="1"/>
          </p:cNvSpPr>
          <p:nvPr>
            <p:ph type="subTitle" idx="1"/>
          </p:nvPr>
        </p:nvSpPr>
        <p:spPr>
          <a:xfrm>
            <a:off x="4672383" y="4927600"/>
            <a:ext cx="7008574" cy="1244600"/>
          </a:xfrm>
        </p:spPr>
        <p:txBody>
          <a:bodyPr rtlCol="0">
            <a:normAutofit/>
          </a:bodyPr>
          <a:lstStyle>
            <a:lvl1pPr marL="0" indent="0" algn="l" rtl="0">
              <a:spcBef>
                <a:spcPts val="0"/>
              </a:spcBef>
              <a:buNone/>
              <a:defRPr sz="2800" b="0">
                <a:solidFill>
                  <a:schemeClr val="tx1"/>
                </a:solidFill>
              </a:defRPr>
            </a:lvl1pPr>
            <a:lvl2pPr marL="609493" indent="0" algn="ctr" rtl="0">
              <a:buNone/>
              <a:defRPr>
                <a:solidFill>
                  <a:schemeClr val="tx1">
                    <a:tint val="75000"/>
                  </a:schemeClr>
                </a:solidFill>
              </a:defRPr>
            </a:lvl2pPr>
            <a:lvl3pPr marL="1218987" indent="0" algn="ctr" rtl="0">
              <a:buNone/>
              <a:defRPr>
                <a:solidFill>
                  <a:schemeClr val="tx1">
                    <a:tint val="75000"/>
                  </a:schemeClr>
                </a:solidFill>
              </a:defRPr>
            </a:lvl3pPr>
            <a:lvl4pPr marL="1828480" indent="0" algn="ctr" rtl="0">
              <a:buNone/>
              <a:defRPr>
                <a:solidFill>
                  <a:schemeClr val="tx1">
                    <a:tint val="75000"/>
                  </a:schemeClr>
                </a:solidFill>
              </a:defRPr>
            </a:lvl4pPr>
            <a:lvl5pPr marL="2437973" indent="0" algn="ctr" rtl="0">
              <a:buNone/>
              <a:defRPr>
                <a:solidFill>
                  <a:schemeClr val="tx1">
                    <a:tint val="75000"/>
                  </a:schemeClr>
                </a:solidFill>
              </a:defRPr>
            </a:lvl5pPr>
            <a:lvl6pPr marL="3047467" indent="0" algn="ctr" rtl="0">
              <a:buNone/>
              <a:defRPr>
                <a:solidFill>
                  <a:schemeClr val="tx1">
                    <a:tint val="75000"/>
                  </a:schemeClr>
                </a:solidFill>
              </a:defRPr>
            </a:lvl6pPr>
            <a:lvl7pPr marL="3656960" indent="0" algn="ctr" rtl="0">
              <a:buNone/>
              <a:defRPr>
                <a:solidFill>
                  <a:schemeClr val="tx1">
                    <a:tint val="75000"/>
                  </a:schemeClr>
                </a:solidFill>
              </a:defRPr>
            </a:lvl7pPr>
            <a:lvl8pPr marL="4266453" indent="0" algn="ctr" rtl="0">
              <a:buNone/>
              <a:defRPr>
                <a:solidFill>
                  <a:schemeClr val="tx1">
                    <a:tint val="75000"/>
                  </a:schemeClr>
                </a:solidFill>
              </a:defRPr>
            </a:lvl8pPr>
            <a:lvl9pPr marL="4875947" indent="0" algn="ctr" rtl="0">
              <a:buNone/>
              <a:defRPr>
                <a:solidFill>
                  <a:schemeClr val="tx1">
                    <a:tint val="75000"/>
                  </a:schemeClr>
                </a:solidFill>
              </a:defRPr>
            </a:lvl9pPr>
          </a:lstStyle>
          <a:p>
            <a:pPr rtl="0"/>
            <a:r>
              <a:rPr lang="el-GR" noProof="0"/>
              <a:t>Κάντε κλικ για να επεξεργαστείτε τον υπότιτλο του υποδείγματος</a:t>
            </a:r>
            <a:endParaRPr lang="el-GR" noProof="0" dirty="0"/>
          </a:p>
        </p:txBody>
      </p:sp>
    </p:spTree>
    <p:extLst>
      <p:ext uri="{BB962C8B-B14F-4D97-AF65-F5344CB8AC3E}">
        <p14:creationId xmlns:p14="http://schemas.microsoft.com/office/powerpoint/2010/main" val="7368495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lvl1pPr rtl="0">
              <a:defRPr/>
            </a:lvl1pPr>
          </a:lstStyle>
          <a:p>
            <a:pPr rtl="0"/>
            <a:r>
              <a:rPr lang="el-GR"/>
              <a:t>Κάντε κλικ για να επεξεργαστείτε τον τίτλο υποδείγματος</a:t>
            </a:r>
            <a:endParaRPr lang="el-GR" noProof="0" dirty="0"/>
          </a:p>
        </p:txBody>
      </p:sp>
      <p:sp>
        <p:nvSpPr>
          <p:cNvPr id="3" name="Σύμβολο κράτησης θέσης περιεχομένου 2"/>
          <p:cNvSpPr>
            <a:spLocks noGrp="1"/>
          </p:cNvSpPr>
          <p:nvPr>
            <p:ph idx="1"/>
          </p:nvPr>
        </p:nvSpPr>
        <p:spPr/>
        <p:txBody>
          <a:bodyPr rtlCol="0"/>
          <a:lstStyle>
            <a:lvl5pPr algn="l" rtl="0">
              <a:defRPr/>
            </a:lvl5pPr>
            <a:lvl6pPr algn="l" rtl="0">
              <a:defRPr/>
            </a:lvl6pPr>
            <a:lvl7pPr algn="l" rtl="0">
              <a:defRPr baseline="0"/>
            </a:lvl7pPr>
            <a:lvl8pPr algn="l" rtl="0">
              <a:defRPr baseline="0"/>
            </a:lvl8pPr>
            <a:lvl9pPr algn="l" rtl="0">
              <a:defRPr baseline="0"/>
            </a:lvl9pPr>
          </a:lstStyle>
          <a:p>
            <a:pPr lvl="0" rtl="0"/>
            <a:r>
              <a:rPr lang="el-GR" noProof="0"/>
              <a:t>Επεξεργασία 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endParaRPr lang="el-GR" noProof="0" dirty="0"/>
          </a:p>
        </p:txBody>
      </p:sp>
      <p:sp>
        <p:nvSpPr>
          <p:cNvPr id="4" name="Σύμβολο κράτησης θέσης ημερομηνίας 3"/>
          <p:cNvSpPr>
            <a:spLocks noGrp="1"/>
          </p:cNvSpPr>
          <p:nvPr>
            <p:ph type="dt" sz="half" idx="10"/>
          </p:nvPr>
        </p:nvSpPr>
        <p:spPr/>
        <p:txBody>
          <a:bodyPr rtlCol="0"/>
          <a:lstStyle>
            <a:lvl1pPr>
              <a:defRPr/>
            </a:lvl1pPr>
          </a:lstStyle>
          <a:p>
            <a:fld id="{B69B4CA7-6BD6-4AB5-BC79-1C59A6F2A519}" type="datetime1">
              <a:rPr lang="el-GR" smtClean="0"/>
              <a:pPr/>
              <a:t>26/9/2022</a:t>
            </a:fld>
            <a:endParaRPr lang="el-GR" dirty="0"/>
          </a:p>
        </p:txBody>
      </p:sp>
      <p:sp>
        <p:nvSpPr>
          <p:cNvPr id="5" name="Σύμβολο κράτησης θέσης υποσέλιδου 4"/>
          <p:cNvSpPr>
            <a:spLocks noGrp="1"/>
          </p:cNvSpPr>
          <p:nvPr>
            <p:ph type="ftr" sz="quarter" idx="11"/>
          </p:nvPr>
        </p:nvSpPr>
        <p:spPr/>
        <p:txBody>
          <a:bodyPr rtlCol="0"/>
          <a:lstStyle/>
          <a:p>
            <a:pPr rtl="0"/>
            <a:endParaRPr lang="el-GR" noProof="0" dirty="0"/>
          </a:p>
        </p:txBody>
      </p:sp>
      <p:sp>
        <p:nvSpPr>
          <p:cNvPr id="6" name="Σύμβολο κράτησης θέσης αριθμού διαφάνειας 5"/>
          <p:cNvSpPr>
            <a:spLocks noGrp="1"/>
          </p:cNvSpPr>
          <p:nvPr>
            <p:ph type="sldNum" sz="quarter" idx="12"/>
          </p:nvPr>
        </p:nvSpPr>
        <p:spPr/>
        <p:txBody>
          <a:bodyPr rtlCol="0"/>
          <a:lstStyle/>
          <a:p>
            <a:pPr rtl="0"/>
            <a:fld id="{DA60BA0E-20D0-4E7C-B286-26C960A6788F}" type="slidenum">
              <a:rPr lang="el-GR" noProof="0"/>
              <a:t>‹#›</a:t>
            </a:fld>
            <a:endParaRPr lang="el-GR" noProof="0" dirty="0"/>
          </a:p>
        </p:txBody>
      </p:sp>
    </p:spTree>
    <p:extLst>
      <p:ext uri="{BB962C8B-B14F-4D97-AF65-F5344CB8AC3E}">
        <p14:creationId xmlns:p14="http://schemas.microsoft.com/office/powerpoint/2010/main" val="4025667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812589" y="4445000"/>
            <a:ext cx="7008574" cy="1930400"/>
          </a:xfrm>
        </p:spPr>
        <p:txBody>
          <a:bodyPr rtlCol="0" anchor="t">
            <a:normAutofit/>
          </a:bodyPr>
          <a:lstStyle>
            <a:lvl1pPr algn="l" rtl="0">
              <a:defRPr sz="5400" b="0" cap="none" baseline="0"/>
            </a:lvl1pPr>
          </a:lstStyle>
          <a:p>
            <a:pPr rtl="0"/>
            <a:r>
              <a:rPr lang="el-GR"/>
              <a:t>Κάντε κλικ για να επεξεργαστείτε τον τίτλο υποδείγματος</a:t>
            </a:r>
            <a:endParaRPr lang="el-GR" noProof="0" dirty="0"/>
          </a:p>
        </p:txBody>
      </p:sp>
      <p:sp>
        <p:nvSpPr>
          <p:cNvPr id="3" name="Σύμβολο κράτησης θέσης κειμένου 2"/>
          <p:cNvSpPr>
            <a:spLocks noGrp="1"/>
          </p:cNvSpPr>
          <p:nvPr>
            <p:ph type="body" idx="1"/>
          </p:nvPr>
        </p:nvSpPr>
        <p:spPr>
          <a:xfrm>
            <a:off x="812589" y="3124200"/>
            <a:ext cx="7008574" cy="1296987"/>
          </a:xfrm>
        </p:spPr>
        <p:txBody>
          <a:bodyPr rtlCol="0" anchor="b">
            <a:normAutofit/>
          </a:bodyPr>
          <a:lstStyle>
            <a:lvl1pPr marL="0" indent="0" algn="l" rtl="0">
              <a:spcBef>
                <a:spcPts val="0"/>
              </a:spcBef>
              <a:buNone/>
              <a:defRPr sz="2800">
                <a:solidFill>
                  <a:schemeClr val="tx1"/>
                </a:solidFill>
              </a:defRPr>
            </a:lvl1pPr>
            <a:lvl2pPr marL="609493" indent="0" algn="l" rtl="0">
              <a:buNone/>
              <a:defRPr sz="2400">
                <a:solidFill>
                  <a:schemeClr val="tx1">
                    <a:tint val="75000"/>
                  </a:schemeClr>
                </a:solidFill>
              </a:defRPr>
            </a:lvl2pPr>
            <a:lvl3pPr marL="1218987" indent="0" algn="l" rtl="0">
              <a:buNone/>
              <a:defRPr sz="2100">
                <a:solidFill>
                  <a:schemeClr val="tx1">
                    <a:tint val="75000"/>
                  </a:schemeClr>
                </a:solidFill>
              </a:defRPr>
            </a:lvl3pPr>
            <a:lvl4pPr marL="1828480" indent="0" algn="l" rtl="0">
              <a:buNone/>
              <a:defRPr sz="1900">
                <a:solidFill>
                  <a:schemeClr val="tx1">
                    <a:tint val="75000"/>
                  </a:schemeClr>
                </a:solidFill>
              </a:defRPr>
            </a:lvl4pPr>
            <a:lvl5pPr marL="2437973" indent="0" algn="l" rtl="0">
              <a:buNone/>
              <a:defRPr sz="1900">
                <a:solidFill>
                  <a:schemeClr val="tx1">
                    <a:tint val="75000"/>
                  </a:schemeClr>
                </a:solidFill>
              </a:defRPr>
            </a:lvl5pPr>
            <a:lvl6pPr marL="3047467" indent="0" algn="l" rtl="0">
              <a:buNone/>
              <a:defRPr sz="1900">
                <a:solidFill>
                  <a:schemeClr val="tx1">
                    <a:tint val="75000"/>
                  </a:schemeClr>
                </a:solidFill>
              </a:defRPr>
            </a:lvl6pPr>
            <a:lvl7pPr marL="3656960" indent="0" algn="l" rtl="0">
              <a:buNone/>
              <a:defRPr sz="1900">
                <a:solidFill>
                  <a:schemeClr val="tx1">
                    <a:tint val="75000"/>
                  </a:schemeClr>
                </a:solidFill>
              </a:defRPr>
            </a:lvl7pPr>
            <a:lvl8pPr marL="4266453" indent="0" algn="l" rtl="0">
              <a:buNone/>
              <a:defRPr sz="1900">
                <a:solidFill>
                  <a:schemeClr val="tx1">
                    <a:tint val="75000"/>
                  </a:schemeClr>
                </a:solidFill>
              </a:defRPr>
            </a:lvl8pPr>
            <a:lvl9pPr marL="4875947" indent="0" algn="l" rtl="0">
              <a:buNone/>
              <a:defRPr sz="1900">
                <a:solidFill>
                  <a:schemeClr val="tx1">
                    <a:tint val="75000"/>
                  </a:schemeClr>
                </a:solidFill>
              </a:defRPr>
            </a:lvl9pPr>
          </a:lstStyle>
          <a:p>
            <a:pPr lvl="0" rtl="0"/>
            <a:r>
              <a:rPr lang="el-GR" noProof="0"/>
              <a:t>Επεξεργασία στυλ υποδείγματος κειμένου</a:t>
            </a:r>
          </a:p>
        </p:txBody>
      </p:sp>
    </p:spTree>
    <p:extLst>
      <p:ext uri="{BB962C8B-B14F-4D97-AF65-F5344CB8AC3E}">
        <p14:creationId xmlns:p14="http://schemas.microsoft.com/office/powerpoint/2010/main" val="7019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lvl1pPr rtl="0">
              <a:defRPr/>
            </a:lvl1pPr>
          </a:lstStyle>
          <a:p>
            <a:pPr rtl="0"/>
            <a:r>
              <a:rPr lang="el-GR"/>
              <a:t>Κάντε κλικ για να επεξεργαστείτε τον τίτλο υποδείγματος</a:t>
            </a:r>
            <a:endParaRPr lang="el-GR" noProof="0" dirty="0"/>
          </a:p>
        </p:txBody>
      </p:sp>
      <p:sp>
        <p:nvSpPr>
          <p:cNvPr id="3" name="Σύμβολο κράτησης θέσης περιεχομένου 2"/>
          <p:cNvSpPr>
            <a:spLocks noGrp="1"/>
          </p:cNvSpPr>
          <p:nvPr>
            <p:ph sz="half" idx="1"/>
          </p:nvPr>
        </p:nvSpPr>
        <p:spPr>
          <a:xfrm>
            <a:off x="1117309" y="1701800"/>
            <a:ext cx="4977104" cy="4470400"/>
          </a:xfrm>
        </p:spPr>
        <p:txBody>
          <a:bodyPr rtlCol="0">
            <a:normAutofit/>
          </a:bodyPr>
          <a:lstStyle>
            <a:lvl1pPr algn="l" rtl="0">
              <a:defRPr sz="2400"/>
            </a:lvl1pPr>
            <a:lvl2pPr algn="l" rtl="0">
              <a:defRPr sz="20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el-GR" noProof="0"/>
              <a:t>Επεξεργασία 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endParaRPr lang="el-GR" noProof="0" dirty="0"/>
          </a:p>
        </p:txBody>
      </p:sp>
      <p:sp>
        <p:nvSpPr>
          <p:cNvPr id="4" name="Σύμβολο κράτησης θέσης περιεχομένου 3"/>
          <p:cNvSpPr>
            <a:spLocks noGrp="1"/>
          </p:cNvSpPr>
          <p:nvPr>
            <p:ph sz="half" idx="2"/>
          </p:nvPr>
        </p:nvSpPr>
        <p:spPr>
          <a:xfrm>
            <a:off x="6297559" y="1701800"/>
            <a:ext cx="4977104" cy="4470400"/>
          </a:xfrm>
        </p:spPr>
        <p:txBody>
          <a:bodyPr rtlCol="0">
            <a:normAutofit/>
          </a:bodyPr>
          <a:lstStyle>
            <a:lvl1pPr algn="l" rtl="0">
              <a:defRPr sz="2400"/>
            </a:lvl1pPr>
            <a:lvl2pPr algn="l" rtl="0">
              <a:defRPr sz="20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el-GR" noProof="0"/>
              <a:t>Επεξεργασία 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endParaRPr lang="el-GR" noProof="0" dirty="0"/>
          </a:p>
        </p:txBody>
      </p:sp>
      <p:sp>
        <p:nvSpPr>
          <p:cNvPr id="5" name="Σύμβολο κράτησης θέσης ημερομηνίας 4"/>
          <p:cNvSpPr>
            <a:spLocks noGrp="1"/>
          </p:cNvSpPr>
          <p:nvPr>
            <p:ph type="dt" sz="half" idx="10"/>
          </p:nvPr>
        </p:nvSpPr>
        <p:spPr/>
        <p:txBody>
          <a:bodyPr rtlCol="0"/>
          <a:lstStyle>
            <a:lvl1pPr>
              <a:defRPr/>
            </a:lvl1pPr>
          </a:lstStyle>
          <a:p>
            <a:fld id="{A6810064-C6E1-4DEC-8EC2-2E91B552ED99}" type="datetime1">
              <a:rPr lang="el-GR" smtClean="0"/>
              <a:pPr/>
              <a:t>26/9/2022</a:t>
            </a:fld>
            <a:endParaRPr lang="el-GR" dirty="0"/>
          </a:p>
        </p:txBody>
      </p:sp>
      <p:sp>
        <p:nvSpPr>
          <p:cNvPr id="6" name="Σύμβολο κράτησης θέσης υποσέλιδου 5"/>
          <p:cNvSpPr>
            <a:spLocks noGrp="1"/>
          </p:cNvSpPr>
          <p:nvPr>
            <p:ph type="ftr" sz="quarter" idx="11"/>
          </p:nvPr>
        </p:nvSpPr>
        <p:spPr/>
        <p:txBody>
          <a:bodyPr rtlCol="0"/>
          <a:lstStyle/>
          <a:p>
            <a:pPr rtl="0"/>
            <a:endParaRPr lang="el-GR" noProof="0" dirty="0"/>
          </a:p>
        </p:txBody>
      </p:sp>
      <p:sp>
        <p:nvSpPr>
          <p:cNvPr id="7" name="Σύμβολο κράτησης θέσης αριθμού διαφάνειας 6"/>
          <p:cNvSpPr>
            <a:spLocks noGrp="1"/>
          </p:cNvSpPr>
          <p:nvPr>
            <p:ph type="sldNum" sz="quarter" idx="12"/>
          </p:nvPr>
        </p:nvSpPr>
        <p:spPr/>
        <p:txBody>
          <a:bodyPr rtlCol="0"/>
          <a:lstStyle/>
          <a:p>
            <a:pPr rtl="0"/>
            <a:fld id="{EB37DED6-D4C7-42EE-AB49-D2E39E64FDE4}" type="slidenum">
              <a:rPr lang="el-GR" noProof="0"/>
              <a:t>‹#›</a:t>
            </a:fld>
            <a:endParaRPr lang="el-GR" noProof="0" dirty="0"/>
          </a:p>
        </p:txBody>
      </p:sp>
    </p:spTree>
    <p:extLst>
      <p:ext uri="{BB962C8B-B14F-4D97-AF65-F5344CB8AC3E}">
        <p14:creationId xmlns:p14="http://schemas.microsoft.com/office/powerpoint/2010/main" val="1389562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lvl1pPr algn="l" rtl="0">
              <a:defRPr/>
            </a:lvl1pPr>
          </a:lstStyle>
          <a:p>
            <a:pPr rtl="0"/>
            <a:r>
              <a:rPr lang="el-GR"/>
              <a:t>Κάντε κλικ για να επεξεργαστείτε τον τίτλο υποδείγματος</a:t>
            </a:r>
            <a:endParaRPr lang="el-GR" noProof="0" dirty="0"/>
          </a:p>
        </p:txBody>
      </p:sp>
      <p:sp>
        <p:nvSpPr>
          <p:cNvPr id="3" name="Σύμβολο κράτησης θέσης κειμένου 2"/>
          <p:cNvSpPr>
            <a:spLocks noGrp="1"/>
          </p:cNvSpPr>
          <p:nvPr>
            <p:ph type="body" idx="1"/>
          </p:nvPr>
        </p:nvSpPr>
        <p:spPr>
          <a:xfrm>
            <a:off x="1121372" y="1608836"/>
            <a:ext cx="4973041" cy="512064"/>
          </a:xfrm>
        </p:spPr>
        <p:txBody>
          <a:bodyPr rtlCol="0" anchor="b">
            <a:noAutofit/>
          </a:bodyPr>
          <a:lstStyle>
            <a:lvl1pPr marL="0" indent="0" algn="l" rtl="0">
              <a:spcBef>
                <a:spcPts val="0"/>
              </a:spcBef>
              <a:buNone/>
              <a:defRPr sz="2400" b="1"/>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el-GR" noProof="0"/>
              <a:t>Επεξεργασία στυλ υποδείγματος κειμένου</a:t>
            </a:r>
          </a:p>
        </p:txBody>
      </p:sp>
      <p:sp>
        <p:nvSpPr>
          <p:cNvPr id="4" name="Σύμβολο κράτησης θέσης περιεχομένου 3"/>
          <p:cNvSpPr>
            <a:spLocks noGrp="1"/>
          </p:cNvSpPr>
          <p:nvPr>
            <p:ph sz="half" idx="2"/>
          </p:nvPr>
        </p:nvSpPr>
        <p:spPr>
          <a:xfrm>
            <a:off x="1117309" y="2209800"/>
            <a:ext cx="4977104" cy="3962400"/>
          </a:xfrm>
        </p:spPr>
        <p:txBody>
          <a:bodyPr rtlCol="0">
            <a:normAutofit/>
          </a:bodyPr>
          <a:lstStyle>
            <a:lvl1pPr algn="l" rtl="0">
              <a:defRPr sz="2000"/>
            </a:lvl1pPr>
            <a:lvl2pPr algn="l" rtl="0">
              <a:defRPr sz="18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el-GR" noProof="0"/>
              <a:t>Επεξεργασία 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endParaRPr lang="el-GR" noProof="0" dirty="0"/>
          </a:p>
        </p:txBody>
      </p:sp>
      <p:sp>
        <p:nvSpPr>
          <p:cNvPr id="5" name="Σύμβολο κράτησης θέσης κειμένου 4"/>
          <p:cNvSpPr>
            <a:spLocks noGrp="1"/>
          </p:cNvSpPr>
          <p:nvPr>
            <p:ph type="body" sz="quarter" idx="3"/>
          </p:nvPr>
        </p:nvSpPr>
        <p:spPr>
          <a:xfrm>
            <a:off x="6301622" y="1608836"/>
            <a:ext cx="4973041" cy="512064"/>
          </a:xfrm>
        </p:spPr>
        <p:txBody>
          <a:bodyPr rtlCol="0" anchor="b">
            <a:noAutofit/>
          </a:bodyPr>
          <a:lstStyle>
            <a:lvl1pPr marL="0" indent="0" algn="l" rtl="0">
              <a:spcBef>
                <a:spcPts val="0"/>
              </a:spcBef>
              <a:buNone/>
              <a:defRPr sz="2400" b="1"/>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el-GR" noProof="0"/>
              <a:t>Επεξεργασία στυλ υποδείγματος κειμένου</a:t>
            </a:r>
          </a:p>
        </p:txBody>
      </p:sp>
      <p:sp>
        <p:nvSpPr>
          <p:cNvPr id="6" name="Σύμβολο κράτησης θέσης περιεχομένου 5"/>
          <p:cNvSpPr>
            <a:spLocks noGrp="1"/>
          </p:cNvSpPr>
          <p:nvPr>
            <p:ph sz="quarter" idx="4"/>
          </p:nvPr>
        </p:nvSpPr>
        <p:spPr>
          <a:xfrm>
            <a:off x="6297559" y="2209800"/>
            <a:ext cx="4977104" cy="3962400"/>
          </a:xfrm>
        </p:spPr>
        <p:txBody>
          <a:bodyPr rtlCol="0">
            <a:normAutofit/>
          </a:bodyPr>
          <a:lstStyle>
            <a:lvl1pPr algn="l" rtl="0">
              <a:defRPr sz="2000"/>
            </a:lvl1pPr>
            <a:lvl2pPr algn="l" rtl="0">
              <a:defRPr sz="18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el-GR" noProof="0"/>
              <a:t>Επεξεργασία 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endParaRPr lang="el-GR" noProof="0" dirty="0"/>
          </a:p>
        </p:txBody>
      </p:sp>
      <p:sp>
        <p:nvSpPr>
          <p:cNvPr id="7" name="Σύμβολο κράτησης θέσης ημερομηνίας 6"/>
          <p:cNvSpPr>
            <a:spLocks noGrp="1"/>
          </p:cNvSpPr>
          <p:nvPr>
            <p:ph type="dt" sz="half" idx="10"/>
          </p:nvPr>
        </p:nvSpPr>
        <p:spPr/>
        <p:txBody>
          <a:bodyPr rtlCol="0"/>
          <a:lstStyle>
            <a:lvl1pPr>
              <a:defRPr/>
            </a:lvl1pPr>
          </a:lstStyle>
          <a:p>
            <a:fld id="{9157A326-7C51-402D-86CD-24FEAF6B572D}" type="datetime1">
              <a:rPr lang="el-GR" smtClean="0"/>
              <a:pPr/>
              <a:t>26/9/2022</a:t>
            </a:fld>
            <a:endParaRPr lang="el-GR" dirty="0"/>
          </a:p>
        </p:txBody>
      </p:sp>
      <p:sp>
        <p:nvSpPr>
          <p:cNvPr id="8" name="Σύμβολο κράτησης θέσης υποσέλιδου 7"/>
          <p:cNvSpPr>
            <a:spLocks noGrp="1"/>
          </p:cNvSpPr>
          <p:nvPr>
            <p:ph type="ftr" sz="quarter" idx="11"/>
          </p:nvPr>
        </p:nvSpPr>
        <p:spPr/>
        <p:txBody>
          <a:bodyPr rtlCol="0"/>
          <a:lstStyle/>
          <a:p>
            <a:pPr rtl="0"/>
            <a:endParaRPr lang="el-GR" noProof="0" dirty="0"/>
          </a:p>
        </p:txBody>
      </p:sp>
      <p:sp>
        <p:nvSpPr>
          <p:cNvPr id="9" name="Σύμβολο κράτησης θέσης αριθμού διαφάνειας 8"/>
          <p:cNvSpPr>
            <a:spLocks noGrp="1"/>
          </p:cNvSpPr>
          <p:nvPr>
            <p:ph type="sldNum" sz="quarter" idx="12"/>
          </p:nvPr>
        </p:nvSpPr>
        <p:spPr/>
        <p:txBody>
          <a:bodyPr rtlCol="0"/>
          <a:lstStyle/>
          <a:p>
            <a:pPr rtl="0"/>
            <a:fld id="{EB37DED6-D4C7-42EE-AB49-D2E39E64FDE4}" type="slidenum">
              <a:rPr lang="el-GR" noProof="0"/>
              <a:t>‹#›</a:t>
            </a:fld>
            <a:endParaRPr lang="el-GR" noProof="0" dirty="0"/>
          </a:p>
        </p:txBody>
      </p:sp>
    </p:spTree>
    <p:extLst>
      <p:ext uri="{BB962C8B-B14F-4D97-AF65-F5344CB8AC3E}">
        <p14:creationId xmlns:p14="http://schemas.microsoft.com/office/powerpoint/2010/main" val="1123618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a:t>Click to edit Master title style</a:t>
            </a:r>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9577184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lvl1pPr rtl="0">
              <a:defRPr/>
            </a:lvl1pPr>
          </a:lstStyle>
          <a:p>
            <a:pPr rtl="0"/>
            <a:r>
              <a:rPr lang="el-GR"/>
              <a:t>Κάντε κλικ για να επεξεργαστείτε τον τίτλο υποδείγματος</a:t>
            </a:r>
            <a:endParaRPr lang="el-GR" noProof="0" dirty="0"/>
          </a:p>
        </p:txBody>
      </p:sp>
      <p:sp>
        <p:nvSpPr>
          <p:cNvPr id="3" name="Σύμβολο κράτησης θέσης ημερομηνίας 2"/>
          <p:cNvSpPr>
            <a:spLocks noGrp="1"/>
          </p:cNvSpPr>
          <p:nvPr>
            <p:ph type="dt" sz="half" idx="10"/>
          </p:nvPr>
        </p:nvSpPr>
        <p:spPr/>
        <p:txBody>
          <a:bodyPr rtlCol="0"/>
          <a:lstStyle>
            <a:lvl1pPr>
              <a:defRPr/>
            </a:lvl1pPr>
          </a:lstStyle>
          <a:p>
            <a:fld id="{1EE9EEF2-F58A-4BD4-95AA-03C0C135DA5B}" type="datetime1">
              <a:rPr lang="el-GR" smtClean="0"/>
              <a:pPr/>
              <a:t>26/9/2022</a:t>
            </a:fld>
            <a:endParaRPr lang="el-GR" dirty="0"/>
          </a:p>
        </p:txBody>
      </p:sp>
      <p:sp>
        <p:nvSpPr>
          <p:cNvPr id="4" name="Σύμβολο κράτησης θέσης υποσέλιδου 3"/>
          <p:cNvSpPr>
            <a:spLocks noGrp="1"/>
          </p:cNvSpPr>
          <p:nvPr>
            <p:ph type="ftr" sz="quarter" idx="11"/>
          </p:nvPr>
        </p:nvSpPr>
        <p:spPr/>
        <p:txBody>
          <a:bodyPr rtlCol="0"/>
          <a:lstStyle/>
          <a:p>
            <a:pPr rtl="0"/>
            <a:endParaRPr lang="el-GR" noProof="0" dirty="0"/>
          </a:p>
        </p:txBody>
      </p:sp>
      <p:sp>
        <p:nvSpPr>
          <p:cNvPr id="5" name="Σύμβολο κράτησης θέσης αριθμού διαφάνειας 4"/>
          <p:cNvSpPr>
            <a:spLocks noGrp="1"/>
          </p:cNvSpPr>
          <p:nvPr>
            <p:ph type="sldNum" sz="quarter" idx="12"/>
          </p:nvPr>
        </p:nvSpPr>
        <p:spPr/>
        <p:txBody>
          <a:bodyPr rtlCol="0"/>
          <a:lstStyle/>
          <a:p>
            <a:pPr rtl="0"/>
            <a:fld id="{EB37DED6-D4C7-42EE-AB49-D2E39E64FDE4}" type="slidenum">
              <a:rPr lang="el-GR" noProof="0"/>
              <a:t>‹#›</a:t>
            </a:fld>
            <a:endParaRPr lang="el-GR" noProof="0" dirty="0"/>
          </a:p>
        </p:txBody>
      </p:sp>
    </p:spTree>
    <p:extLst>
      <p:ext uri="{BB962C8B-B14F-4D97-AF65-F5344CB8AC3E}">
        <p14:creationId xmlns:p14="http://schemas.microsoft.com/office/powerpoint/2010/main" val="1352189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Κενό">
    <p:spTree>
      <p:nvGrpSpPr>
        <p:cNvPr id="1" name=""/>
        <p:cNvGrpSpPr/>
        <p:nvPr/>
      </p:nvGrpSpPr>
      <p:grpSpPr>
        <a:xfrm>
          <a:off x="0" y="0"/>
          <a:ext cx="0" cy="0"/>
          <a:chOff x="0" y="0"/>
          <a:chExt cx="0" cy="0"/>
        </a:xfrm>
      </p:grpSpPr>
      <p:sp>
        <p:nvSpPr>
          <p:cNvPr id="2" name="Σύμβολο κράτησης θέσης ημερομηνίας 1"/>
          <p:cNvSpPr>
            <a:spLocks noGrp="1"/>
          </p:cNvSpPr>
          <p:nvPr>
            <p:ph type="dt" sz="half" idx="10"/>
          </p:nvPr>
        </p:nvSpPr>
        <p:spPr/>
        <p:txBody>
          <a:bodyPr rtlCol="0"/>
          <a:lstStyle>
            <a:lvl1pPr>
              <a:defRPr/>
            </a:lvl1pPr>
          </a:lstStyle>
          <a:p>
            <a:fld id="{66452EC1-260E-46B9-B267-CDB552480A3D}" type="datetime1">
              <a:rPr lang="el-GR" smtClean="0"/>
              <a:pPr/>
              <a:t>26/9/2022</a:t>
            </a:fld>
            <a:endParaRPr lang="el-GR" dirty="0"/>
          </a:p>
        </p:txBody>
      </p:sp>
      <p:sp>
        <p:nvSpPr>
          <p:cNvPr id="3" name="Σύμβολο κράτησης θέσης υποσέλιδου 2"/>
          <p:cNvSpPr>
            <a:spLocks noGrp="1"/>
          </p:cNvSpPr>
          <p:nvPr>
            <p:ph type="ftr" sz="quarter" idx="11"/>
          </p:nvPr>
        </p:nvSpPr>
        <p:spPr/>
        <p:txBody>
          <a:bodyPr rtlCol="0"/>
          <a:lstStyle/>
          <a:p>
            <a:pPr rtl="0"/>
            <a:endParaRPr lang="el-GR" noProof="0" dirty="0"/>
          </a:p>
        </p:txBody>
      </p:sp>
      <p:sp>
        <p:nvSpPr>
          <p:cNvPr id="4" name="Σύμβολο κράτησης θέσης αριθμού διαφάνειας 3"/>
          <p:cNvSpPr>
            <a:spLocks noGrp="1"/>
          </p:cNvSpPr>
          <p:nvPr>
            <p:ph type="sldNum" sz="quarter" idx="12"/>
          </p:nvPr>
        </p:nvSpPr>
        <p:spPr/>
        <p:txBody>
          <a:bodyPr rtlCol="0"/>
          <a:lstStyle/>
          <a:p>
            <a:pPr rtl="0"/>
            <a:fld id="{EB37DED6-D4C7-42EE-AB49-D2E39E64FDE4}" type="slidenum">
              <a:rPr lang="el-GR" noProof="0"/>
              <a:t>‹#›</a:t>
            </a:fld>
            <a:endParaRPr lang="el-GR" noProof="0" dirty="0"/>
          </a:p>
        </p:txBody>
      </p:sp>
    </p:spTree>
    <p:extLst>
      <p:ext uri="{BB962C8B-B14F-4D97-AF65-F5344CB8AC3E}">
        <p14:creationId xmlns:p14="http://schemas.microsoft.com/office/powerpoint/2010/main" val="3374394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8" name="Ορθογώνιο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el-GR" noProof="0" dirty="0"/>
          </a:p>
        </p:txBody>
      </p:sp>
      <p:sp>
        <p:nvSpPr>
          <p:cNvPr id="2" name="Τίτλος 1"/>
          <p:cNvSpPr>
            <a:spLocks noGrp="1"/>
          </p:cNvSpPr>
          <p:nvPr>
            <p:ph type="title"/>
          </p:nvPr>
        </p:nvSpPr>
        <p:spPr>
          <a:xfrm>
            <a:off x="304721" y="1701800"/>
            <a:ext cx="3351927" cy="2844800"/>
          </a:xfrm>
        </p:spPr>
        <p:txBody>
          <a:bodyPr rtlCol="0" anchor="b">
            <a:normAutofit/>
          </a:bodyPr>
          <a:lstStyle>
            <a:lvl1pPr algn="l" rtl="0">
              <a:defRPr sz="2000" b="1"/>
            </a:lvl1pPr>
          </a:lstStyle>
          <a:p>
            <a:pPr rtl="0"/>
            <a:r>
              <a:rPr lang="el-GR"/>
              <a:t>Κάντε κλικ για να επεξεργαστείτε τον τίτλο υποδείγματος</a:t>
            </a:r>
            <a:endParaRPr lang="el-GR" noProof="0" dirty="0"/>
          </a:p>
        </p:txBody>
      </p:sp>
      <p:sp>
        <p:nvSpPr>
          <p:cNvPr id="3" name="Σύμβολο κράτησης θέσης περιεχομένου 2"/>
          <p:cNvSpPr>
            <a:spLocks noGrp="1"/>
          </p:cNvSpPr>
          <p:nvPr>
            <p:ph idx="1"/>
          </p:nvPr>
        </p:nvSpPr>
        <p:spPr>
          <a:xfrm>
            <a:off x="4469236" y="482600"/>
            <a:ext cx="6805427" cy="5892800"/>
          </a:xfrm>
        </p:spPr>
        <p:txBody>
          <a:bodyPr rtlCol="0">
            <a:normAutofit/>
          </a:bodyPr>
          <a:lstStyle>
            <a:lvl1pPr algn="l" rtl="0">
              <a:defRPr sz="2400"/>
            </a:lvl1pPr>
            <a:lvl2pPr algn="l" rtl="0">
              <a:defRPr sz="2000"/>
            </a:lvl2pPr>
            <a:lvl3pPr algn="l" rtl="0">
              <a:defRPr sz="18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el-GR" noProof="0"/>
              <a:t>Επεξεργασία 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endParaRPr lang="el-GR" noProof="0" dirty="0"/>
          </a:p>
        </p:txBody>
      </p:sp>
      <p:sp>
        <p:nvSpPr>
          <p:cNvPr id="4" name="Σύμβολο κράτησης θέσης κειμένου 3"/>
          <p:cNvSpPr>
            <a:spLocks noGrp="1"/>
          </p:cNvSpPr>
          <p:nvPr>
            <p:ph type="body" sz="half" idx="2"/>
          </p:nvPr>
        </p:nvSpPr>
        <p:spPr>
          <a:xfrm>
            <a:off x="304721" y="4648200"/>
            <a:ext cx="3351927" cy="1727200"/>
          </a:xfrm>
        </p:spPr>
        <p:txBody>
          <a:bodyPr rtlCol="0">
            <a:normAutofit/>
          </a:bodyPr>
          <a:lstStyle>
            <a:lvl1pPr marL="0" indent="0" algn="l" rtl="0">
              <a:spcBef>
                <a:spcPts val="1200"/>
              </a:spcBef>
              <a:buNone/>
              <a:defRPr sz="16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el-GR" noProof="0"/>
              <a:t>Επεξεργασία στυλ υποδείγματος κειμένου</a:t>
            </a:r>
          </a:p>
        </p:txBody>
      </p:sp>
      <p:sp>
        <p:nvSpPr>
          <p:cNvPr id="5" name="Σύμβολο κράτησης θέσης ημερομηνίας 4"/>
          <p:cNvSpPr>
            <a:spLocks noGrp="1"/>
          </p:cNvSpPr>
          <p:nvPr>
            <p:ph type="dt" sz="half" idx="10"/>
          </p:nvPr>
        </p:nvSpPr>
        <p:spPr/>
        <p:txBody>
          <a:bodyPr rtlCol="0"/>
          <a:lstStyle>
            <a:lvl1pPr>
              <a:defRPr/>
            </a:lvl1pPr>
          </a:lstStyle>
          <a:p>
            <a:fld id="{AE6C9C3F-82B8-44D0-8ABF-56EC902E6BBC}" type="datetime1">
              <a:rPr lang="el-GR" smtClean="0"/>
              <a:pPr/>
              <a:t>26/9/2022</a:t>
            </a:fld>
            <a:endParaRPr lang="el-GR" dirty="0"/>
          </a:p>
        </p:txBody>
      </p:sp>
      <p:sp>
        <p:nvSpPr>
          <p:cNvPr id="6" name="Σύμβολο κράτησης θέσης υποσέλιδου 5"/>
          <p:cNvSpPr>
            <a:spLocks noGrp="1"/>
          </p:cNvSpPr>
          <p:nvPr>
            <p:ph type="ftr" sz="quarter" idx="11"/>
          </p:nvPr>
        </p:nvSpPr>
        <p:spPr/>
        <p:txBody>
          <a:bodyPr rtlCol="0"/>
          <a:lstStyle/>
          <a:p>
            <a:pPr rtl="0"/>
            <a:endParaRPr lang="el-GR" noProof="0" dirty="0"/>
          </a:p>
        </p:txBody>
      </p:sp>
      <p:sp>
        <p:nvSpPr>
          <p:cNvPr id="7" name="Σύμβολο κράτησης θέσης αριθμού διαφάνειας 6"/>
          <p:cNvSpPr>
            <a:spLocks noGrp="1"/>
          </p:cNvSpPr>
          <p:nvPr>
            <p:ph type="sldNum" sz="quarter" idx="12"/>
          </p:nvPr>
        </p:nvSpPr>
        <p:spPr/>
        <p:txBody>
          <a:bodyPr rtlCol="0"/>
          <a:lstStyle/>
          <a:p>
            <a:pPr rtl="0"/>
            <a:fld id="{2DFBB78A-01B4-41F2-96B0-677A4A282832}" type="slidenum">
              <a:rPr lang="el-GR" noProof="0"/>
              <a:t>‹#›</a:t>
            </a:fld>
            <a:endParaRPr lang="el-GR" noProof="0" dirty="0"/>
          </a:p>
        </p:txBody>
      </p:sp>
    </p:spTree>
    <p:extLst>
      <p:ext uri="{BB962C8B-B14F-4D97-AF65-F5344CB8AC3E}">
        <p14:creationId xmlns:p14="http://schemas.microsoft.com/office/powerpoint/2010/main" val="3855419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8" name="Ορθογώνιο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el-GR" noProof="0" dirty="0"/>
          </a:p>
        </p:txBody>
      </p:sp>
      <p:sp>
        <p:nvSpPr>
          <p:cNvPr id="2" name="Τίτλος 1"/>
          <p:cNvSpPr>
            <a:spLocks noGrp="1"/>
          </p:cNvSpPr>
          <p:nvPr>
            <p:ph type="title"/>
          </p:nvPr>
        </p:nvSpPr>
        <p:spPr>
          <a:xfrm>
            <a:off x="2437765" y="4800600"/>
            <a:ext cx="7313295" cy="762000"/>
          </a:xfrm>
        </p:spPr>
        <p:txBody>
          <a:bodyPr rtlCol="0" anchor="b">
            <a:normAutofit/>
          </a:bodyPr>
          <a:lstStyle>
            <a:lvl1pPr algn="l" rtl="0">
              <a:defRPr sz="2000" b="1"/>
            </a:lvl1pPr>
          </a:lstStyle>
          <a:p>
            <a:pPr rtl="0"/>
            <a:r>
              <a:rPr lang="el-GR"/>
              <a:t>Κάντε κλικ για να επεξεργαστείτε τον τίτλο υποδείγματος</a:t>
            </a:r>
            <a:endParaRPr lang="el-GR" noProof="0" dirty="0"/>
          </a:p>
        </p:txBody>
      </p:sp>
      <p:sp>
        <p:nvSpPr>
          <p:cNvPr id="3" name="Σύμβολο κράτησης θέσης εικόνας 2"/>
          <p:cNvSpPr>
            <a:spLocks noGrp="1"/>
          </p:cNvSpPr>
          <p:nvPr>
            <p:ph type="pic" idx="1"/>
          </p:nvPr>
        </p:nvSpPr>
        <p:spPr>
          <a:xfrm>
            <a:off x="2437765" y="279401"/>
            <a:ext cx="7313295" cy="4448175"/>
          </a:xfrm>
        </p:spPr>
        <p:txBody>
          <a:bodyPr rtlCol="0">
            <a:normAutofit/>
          </a:bodyPr>
          <a:lstStyle>
            <a:lvl1pPr marL="0" indent="0" algn="l" rtl="0">
              <a:buNone/>
              <a:defRPr sz="2800"/>
            </a:lvl1pPr>
            <a:lvl2pPr marL="609493" indent="0" algn="l" rtl="0">
              <a:buNone/>
              <a:defRPr sz="3700"/>
            </a:lvl2pPr>
            <a:lvl3pPr marL="1218987" indent="0" algn="l" rtl="0">
              <a:buNone/>
              <a:defRPr sz="3200"/>
            </a:lvl3pPr>
            <a:lvl4pPr marL="1828480" indent="0" algn="l" rtl="0">
              <a:buNone/>
              <a:defRPr sz="2700"/>
            </a:lvl4pPr>
            <a:lvl5pPr marL="2437973" indent="0" algn="l" rtl="0">
              <a:buNone/>
              <a:defRPr sz="2700"/>
            </a:lvl5pPr>
            <a:lvl6pPr marL="3047467" indent="0" algn="l" rtl="0">
              <a:buNone/>
              <a:defRPr sz="2700"/>
            </a:lvl6pPr>
            <a:lvl7pPr marL="3656960" indent="0" algn="l" rtl="0">
              <a:buNone/>
              <a:defRPr sz="2700"/>
            </a:lvl7pPr>
            <a:lvl8pPr marL="4266453" indent="0" algn="l" rtl="0">
              <a:buNone/>
              <a:defRPr sz="2700"/>
            </a:lvl8pPr>
            <a:lvl9pPr marL="4875947" indent="0" algn="l" rtl="0">
              <a:buNone/>
              <a:defRPr sz="2700"/>
            </a:lvl9pPr>
          </a:lstStyle>
          <a:p>
            <a:pPr rtl="0"/>
            <a:r>
              <a:rPr lang="el-GR" noProof="0"/>
              <a:t>Κάντε κλικ στο εικονίδιο για να προσθέσετε εικόνα</a:t>
            </a:r>
            <a:endParaRPr lang="el-GR" noProof="0" dirty="0"/>
          </a:p>
        </p:txBody>
      </p:sp>
      <p:sp>
        <p:nvSpPr>
          <p:cNvPr id="4" name="Σύμβολο κράτησης θέσης κειμένου 3"/>
          <p:cNvSpPr>
            <a:spLocks noGrp="1"/>
          </p:cNvSpPr>
          <p:nvPr>
            <p:ph type="body" sz="half" idx="2"/>
          </p:nvPr>
        </p:nvSpPr>
        <p:spPr>
          <a:xfrm>
            <a:off x="2437765" y="5562600"/>
            <a:ext cx="7313295" cy="812800"/>
          </a:xfrm>
        </p:spPr>
        <p:txBody>
          <a:bodyPr rtlCol="0">
            <a:normAutofit/>
          </a:bodyPr>
          <a:lstStyle>
            <a:lvl1pPr marL="0" indent="0" algn="l" rtl="0">
              <a:spcBef>
                <a:spcPts val="0"/>
              </a:spcBef>
              <a:buNone/>
              <a:defRPr sz="16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el-GR" noProof="0"/>
              <a:t>Επεξεργασία στυλ υποδείγματος κειμένου</a:t>
            </a:r>
          </a:p>
        </p:txBody>
      </p:sp>
      <p:sp>
        <p:nvSpPr>
          <p:cNvPr id="5" name="Σύμβολο κράτησης θέσης ημερομηνίας 4"/>
          <p:cNvSpPr>
            <a:spLocks noGrp="1"/>
          </p:cNvSpPr>
          <p:nvPr>
            <p:ph type="dt" sz="half" idx="10"/>
          </p:nvPr>
        </p:nvSpPr>
        <p:spPr/>
        <p:txBody>
          <a:bodyPr rtlCol="0"/>
          <a:lstStyle>
            <a:lvl1pPr>
              <a:defRPr/>
            </a:lvl1pPr>
          </a:lstStyle>
          <a:p>
            <a:fld id="{A250D58F-30C3-440F-85B2-B500B6ADF663}" type="datetime1">
              <a:rPr lang="el-GR" smtClean="0"/>
              <a:pPr/>
              <a:t>26/9/2022</a:t>
            </a:fld>
            <a:endParaRPr lang="el-GR" dirty="0"/>
          </a:p>
        </p:txBody>
      </p:sp>
      <p:sp>
        <p:nvSpPr>
          <p:cNvPr id="6" name="Σύμβολο κράτησης θέσης υποσέλιδου 5"/>
          <p:cNvSpPr>
            <a:spLocks noGrp="1"/>
          </p:cNvSpPr>
          <p:nvPr>
            <p:ph type="ftr" sz="quarter" idx="11"/>
          </p:nvPr>
        </p:nvSpPr>
        <p:spPr/>
        <p:txBody>
          <a:bodyPr rtlCol="0"/>
          <a:lstStyle/>
          <a:p>
            <a:pPr rtl="0"/>
            <a:endParaRPr lang="el-GR" noProof="0" dirty="0"/>
          </a:p>
        </p:txBody>
      </p:sp>
      <p:sp>
        <p:nvSpPr>
          <p:cNvPr id="7" name="Σύμβολο κράτησης θέσης αριθμού διαφάνειας 6"/>
          <p:cNvSpPr>
            <a:spLocks noGrp="1"/>
          </p:cNvSpPr>
          <p:nvPr>
            <p:ph type="sldNum" sz="quarter" idx="12"/>
          </p:nvPr>
        </p:nvSpPr>
        <p:spPr/>
        <p:txBody>
          <a:bodyPr rtlCol="0"/>
          <a:lstStyle/>
          <a:p>
            <a:pPr rtl="0"/>
            <a:fld id="{2DFBB78A-01B4-41F2-96B0-677A4A282832}" type="slidenum">
              <a:rPr lang="el-GR" noProof="0"/>
              <a:t>‹#›</a:t>
            </a:fld>
            <a:endParaRPr lang="el-GR" noProof="0" dirty="0"/>
          </a:p>
        </p:txBody>
      </p:sp>
    </p:spTree>
    <p:extLst>
      <p:ext uri="{BB962C8B-B14F-4D97-AF65-F5344CB8AC3E}">
        <p14:creationId xmlns:p14="http://schemas.microsoft.com/office/powerpoint/2010/main" val="385878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lvl1pPr rtl="0">
              <a:defRPr/>
            </a:lvl1pPr>
          </a:lstStyle>
          <a:p>
            <a:pPr rtl="0"/>
            <a:r>
              <a:rPr lang="el-GR"/>
              <a:t>Κάντε κλικ για να επεξεργαστείτε τον τίτλο υποδείγματος</a:t>
            </a:r>
            <a:endParaRPr lang="el-GR" noProof="0" dirty="0"/>
          </a:p>
        </p:txBody>
      </p:sp>
      <p:sp>
        <p:nvSpPr>
          <p:cNvPr id="3" name="Σύμβολο κράτησης θέσης κατακόρυφου κειμένου 2"/>
          <p:cNvSpPr>
            <a:spLocks noGrp="1"/>
          </p:cNvSpPr>
          <p:nvPr>
            <p:ph type="body" orient="vert" idx="1"/>
          </p:nvPr>
        </p:nvSpPr>
        <p:spPr/>
        <p:txBody>
          <a:bodyPr vert="eaVert" rtlCol="0"/>
          <a:lstStyle/>
          <a:p>
            <a:pPr lvl="0" rtl="0"/>
            <a:r>
              <a:rPr lang="el-GR" noProof="0"/>
              <a:t>Επεξεργασία 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endParaRPr lang="el-GR" noProof="0" dirty="0"/>
          </a:p>
        </p:txBody>
      </p:sp>
      <p:sp>
        <p:nvSpPr>
          <p:cNvPr id="4" name="Σύμβολο κράτησης θέσης ημερομηνίας 3"/>
          <p:cNvSpPr>
            <a:spLocks noGrp="1"/>
          </p:cNvSpPr>
          <p:nvPr>
            <p:ph type="dt" sz="half" idx="10"/>
          </p:nvPr>
        </p:nvSpPr>
        <p:spPr/>
        <p:txBody>
          <a:bodyPr rtlCol="0"/>
          <a:lstStyle>
            <a:lvl1pPr>
              <a:defRPr/>
            </a:lvl1pPr>
          </a:lstStyle>
          <a:p>
            <a:fld id="{9880AA97-953C-4EAA-86BE-6A0DBD6A0A38}" type="datetime1">
              <a:rPr lang="el-GR" smtClean="0"/>
              <a:pPr/>
              <a:t>26/9/2022</a:t>
            </a:fld>
            <a:endParaRPr lang="el-GR" dirty="0"/>
          </a:p>
        </p:txBody>
      </p:sp>
      <p:sp>
        <p:nvSpPr>
          <p:cNvPr id="5" name="Σύμβολο κράτησης θέσης υποσέλιδου 4"/>
          <p:cNvSpPr>
            <a:spLocks noGrp="1"/>
          </p:cNvSpPr>
          <p:nvPr>
            <p:ph type="ftr" sz="quarter" idx="11"/>
          </p:nvPr>
        </p:nvSpPr>
        <p:spPr/>
        <p:txBody>
          <a:bodyPr rtlCol="0"/>
          <a:lstStyle/>
          <a:p>
            <a:pPr rtl="0"/>
            <a:endParaRPr lang="el-GR" noProof="0" dirty="0"/>
          </a:p>
        </p:txBody>
      </p:sp>
      <p:sp>
        <p:nvSpPr>
          <p:cNvPr id="6" name="Σύμβολο κράτησης θέσης αριθμού διαφάνειας 5"/>
          <p:cNvSpPr>
            <a:spLocks noGrp="1"/>
          </p:cNvSpPr>
          <p:nvPr>
            <p:ph type="sldNum" sz="quarter" idx="12"/>
          </p:nvPr>
        </p:nvSpPr>
        <p:spPr/>
        <p:txBody>
          <a:bodyPr rtlCol="0"/>
          <a:lstStyle/>
          <a:p>
            <a:pPr rtl="0"/>
            <a:fld id="{591C5AD9-787D-40FA-8A4D-16A055B9AF81}" type="slidenum">
              <a:rPr lang="el-GR" noProof="0"/>
              <a:t>‹#›</a:t>
            </a:fld>
            <a:endParaRPr lang="el-GR" noProof="0" dirty="0"/>
          </a:p>
        </p:txBody>
      </p:sp>
    </p:spTree>
    <p:extLst>
      <p:ext uri="{BB962C8B-B14F-4D97-AF65-F5344CB8AC3E}">
        <p14:creationId xmlns:p14="http://schemas.microsoft.com/office/powerpoint/2010/main" val="345881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9852633" y="274638"/>
            <a:ext cx="1422030" cy="5897561"/>
          </a:xfrm>
        </p:spPr>
        <p:txBody>
          <a:bodyPr vert="eaVert" rtlCol="0"/>
          <a:lstStyle>
            <a:lvl1pPr rtl="0">
              <a:defRPr/>
            </a:lvl1pPr>
          </a:lstStyle>
          <a:p>
            <a:pPr rtl="0"/>
            <a:r>
              <a:rPr lang="el-GR"/>
              <a:t>Κάντε κλικ για να επεξεργαστείτε τον τίτλο υποδείγματος</a:t>
            </a:r>
            <a:endParaRPr lang="el-GR" noProof="0" dirty="0"/>
          </a:p>
        </p:txBody>
      </p:sp>
      <p:sp>
        <p:nvSpPr>
          <p:cNvPr id="3" name="Σύμβολο κράτησης θέσης κατακόρυφου κειμένου 2"/>
          <p:cNvSpPr>
            <a:spLocks noGrp="1"/>
          </p:cNvSpPr>
          <p:nvPr>
            <p:ph type="body" orient="vert" idx="1"/>
          </p:nvPr>
        </p:nvSpPr>
        <p:spPr>
          <a:xfrm>
            <a:off x="1117309" y="274638"/>
            <a:ext cx="8532178" cy="5897561"/>
          </a:xfrm>
        </p:spPr>
        <p:txBody>
          <a:bodyPr vert="eaVert" rtlCol="0"/>
          <a:lstStyle/>
          <a:p>
            <a:pPr lvl="0" rtl="0"/>
            <a:r>
              <a:rPr lang="el-GR" noProof="0"/>
              <a:t>Επεξεργασία 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endParaRPr lang="el-GR" noProof="0" dirty="0"/>
          </a:p>
        </p:txBody>
      </p:sp>
      <p:sp>
        <p:nvSpPr>
          <p:cNvPr id="4" name="Σύμβολο κράτησης θέσης ημερομηνίας 3"/>
          <p:cNvSpPr>
            <a:spLocks noGrp="1"/>
          </p:cNvSpPr>
          <p:nvPr>
            <p:ph type="dt" sz="half" idx="10"/>
          </p:nvPr>
        </p:nvSpPr>
        <p:spPr/>
        <p:txBody>
          <a:bodyPr rtlCol="0"/>
          <a:lstStyle>
            <a:lvl1pPr>
              <a:defRPr/>
            </a:lvl1pPr>
          </a:lstStyle>
          <a:p>
            <a:fld id="{A58DD0F3-758F-47DA-AAFC-C11174804C19}" type="datetime1">
              <a:rPr lang="el-GR" smtClean="0"/>
              <a:pPr/>
              <a:t>26/9/2022</a:t>
            </a:fld>
            <a:endParaRPr lang="el-GR" dirty="0"/>
          </a:p>
        </p:txBody>
      </p:sp>
      <p:sp>
        <p:nvSpPr>
          <p:cNvPr id="5" name="Σύμβολο κράτησης θέσης υποσέλιδου 4"/>
          <p:cNvSpPr>
            <a:spLocks noGrp="1"/>
          </p:cNvSpPr>
          <p:nvPr>
            <p:ph type="ftr" sz="quarter" idx="11"/>
          </p:nvPr>
        </p:nvSpPr>
        <p:spPr/>
        <p:txBody>
          <a:bodyPr rtlCol="0"/>
          <a:lstStyle/>
          <a:p>
            <a:pPr rtl="0"/>
            <a:endParaRPr lang="el-GR" noProof="0" dirty="0"/>
          </a:p>
        </p:txBody>
      </p:sp>
      <p:sp>
        <p:nvSpPr>
          <p:cNvPr id="6" name="Σύμβολο κράτησης θέσης αριθμού διαφάνειας 5"/>
          <p:cNvSpPr>
            <a:spLocks noGrp="1"/>
          </p:cNvSpPr>
          <p:nvPr>
            <p:ph type="sldNum" sz="quarter" idx="12"/>
          </p:nvPr>
        </p:nvSpPr>
        <p:spPr/>
        <p:txBody>
          <a:bodyPr rtlCol="0"/>
          <a:lstStyle/>
          <a:p>
            <a:pPr rtl="0"/>
            <a:fld id="{591C5AD9-787D-40FA-8A4D-16A055B9AF81}" type="slidenum">
              <a:rPr lang="el-GR" noProof="0"/>
              <a:t>‹#›</a:t>
            </a:fld>
            <a:endParaRPr lang="el-GR" noProof="0" dirty="0"/>
          </a:p>
        </p:txBody>
      </p:sp>
    </p:spTree>
    <p:extLst>
      <p:ext uri="{BB962C8B-B14F-4D97-AF65-F5344CB8AC3E}">
        <p14:creationId xmlns:p14="http://schemas.microsoft.com/office/powerpoint/2010/main" val="1718452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1122363"/>
            <a:ext cx="10360501"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3603" y="3602038"/>
            <a:ext cx="9141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22A0FE4-2D80-4DA6-BF38-B89D81FF47EE}" type="datetimeFigureOut">
              <a:rPr lang="en-IN" smtClean="0"/>
              <a:t>26-09-2022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6DBE118-2250-4CAC-B046-239558256E03}" type="slidenum">
              <a:rPr lang="en-IN" smtClean="0"/>
              <a:t>‹#›</a:t>
            </a:fld>
            <a:endParaRPr lang="en-IN"/>
          </a:p>
        </p:txBody>
      </p:sp>
    </p:spTree>
    <p:extLst>
      <p:ext uri="{BB962C8B-B14F-4D97-AF65-F5344CB8AC3E}">
        <p14:creationId xmlns:p14="http://schemas.microsoft.com/office/powerpoint/2010/main" val="35097945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2A0FE4-2D80-4DA6-BF38-B89D81FF47EE}" type="datetimeFigureOut">
              <a:rPr lang="en-IN" smtClean="0"/>
              <a:t>26-09-2022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6DBE118-2250-4CAC-B046-239558256E03}" type="slidenum">
              <a:rPr lang="en-IN" smtClean="0"/>
              <a:t>‹#›</a:t>
            </a:fld>
            <a:endParaRPr lang="en-IN"/>
          </a:p>
        </p:txBody>
      </p:sp>
    </p:spTree>
    <p:extLst>
      <p:ext uri="{BB962C8B-B14F-4D97-AF65-F5344CB8AC3E}">
        <p14:creationId xmlns:p14="http://schemas.microsoft.com/office/powerpoint/2010/main" val="23861482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634" y="1709740"/>
            <a:ext cx="10512862"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634" y="4589465"/>
            <a:ext cx="10512862"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2A0FE4-2D80-4DA6-BF38-B89D81FF47EE}" type="datetimeFigureOut">
              <a:rPr lang="en-IN" smtClean="0"/>
              <a:t>26-09-2022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6DBE118-2250-4CAC-B046-239558256E03}" type="slidenum">
              <a:rPr lang="en-IN" smtClean="0"/>
              <a:t>‹#›</a:t>
            </a:fld>
            <a:endParaRPr lang="en-IN"/>
          </a:p>
        </p:txBody>
      </p:sp>
    </p:spTree>
    <p:extLst>
      <p:ext uri="{BB962C8B-B14F-4D97-AF65-F5344CB8AC3E}">
        <p14:creationId xmlns:p14="http://schemas.microsoft.com/office/powerpoint/2010/main" val="12680870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7982" y="1825625"/>
            <a:ext cx="518025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0592" y="1825625"/>
            <a:ext cx="518025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22A0FE4-2D80-4DA6-BF38-B89D81FF47EE}" type="datetimeFigureOut">
              <a:rPr lang="en-IN" smtClean="0"/>
              <a:t>26-09-2022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6DBE118-2250-4CAC-B046-239558256E03}" type="slidenum">
              <a:rPr lang="en-IN" smtClean="0"/>
              <a:t>‹#›</a:t>
            </a:fld>
            <a:endParaRPr lang="en-IN"/>
          </a:p>
        </p:txBody>
      </p:sp>
    </p:spTree>
    <p:extLst>
      <p:ext uri="{BB962C8B-B14F-4D97-AF65-F5344CB8AC3E}">
        <p14:creationId xmlns:p14="http://schemas.microsoft.com/office/powerpoint/2010/main" val="384762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519236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569" y="365127"/>
            <a:ext cx="10512862"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571" y="1681163"/>
            <a:ext cx="515644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571" y="2505075"/>
            <a:ext cx="5156443"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0593" y="1681163"/>
            <a:ext cx="518183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0593" y="2505075"/>
            <a:ext cx="518183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22A0FE4-2D80-4DA6-BF38-B89D81FF47EE}" type="datetimeFigureOut">
              <a:rPr lang="en-IN" smtClean="0"/>
              <a:t>26-09-2022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6DBE118-2250-4CAC-B046-239558256E03}" type="slidenum">
              <a:rPr lang="en-IN" smtClean="0"/>
              <a:t>‹#›</a:t>
            </a:fld>
            <a:endParaRPr lang="en-IN"/>
          </a:p>
        </p:txBody>
      </p:sp>
    </p:spTree>
    <p:extLst>
      <p:ext uri="{BB962C8B-B14F-4D97-AF65-F5344CB8AC3E}">
        <p14:creationId xmlns:p14="http://schemas.microsoft.com/office/powerpoint/2010/main" val="24341237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22A0FE4-2D80-4DA6-BF38-B89D81FF47EE}" type="datetimeFigureOut">
              <a:rPr lang="en-IN" smtClean="0"/>
              <a:t>26-09-2022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6DBE118-2250-4CAC-B046-239558256E03}" type="slidenum">
              <a:rPr lang="en-IN" smtClean="0"/>
              <a:t>‹#›</a:t>
            </a:fld>
            <a:endParaRPr lang="en-IN"/>
          </a:p>
        </p:txBody>
      </p:sp>
    </p:spTree>
    <p:extLst>
      <p:ext uri="{BB962C8B-B14F-4D97-AF65-F5344CB8AC3E}">
        <p14:creationId xmlns:p14="http://schemas.microsoft.com/office/powerpoint/2010/main" val="31633981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2A0FE4-2D80-4DA6-BF38-B89D81FF47EE}" type="datetimeFigureOut">
              <a:rPr lang="en-IN" smtClean="0"/>
              <a:t>26-09-2022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6DBE118-2250-4CAC-B046-239558256E03}" type="slidenum">
              <a:rPr lang="en-IN" smtClean="0"/>
              <a:t>‹#›</a:t>
            </a:fld>
            <a:endParaRPr lang="en-IN"/>
          </a:p>
        </p:txBody>
      </p:sp>
    </p:spTree>
    <p:extLst>
      <p:ext uri="{BB962C8B-B14F-4D97-AF65-F5344CB8AC3E}">
        <p14:creationId xmlns:p14="http://schemas.microsoft.com/office/powerpoint/2010/main" val="9267999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69" y="457200"/>
            <a:ext cx="393121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1838" y="987427"/>
            <a:ext cx="617059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569" y="2057400"/>
            <a:ext cx="393121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2A0FE4-2D80-4DA6-BF38-B89D81FF47EE}" type="datetimeFigureOut">
              <a:rPr lang="en-IN" smtClean="0"/>
              <a:t>26-09-2022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6DBE118-2250-4CAC-B046-239558256E03}" type="slidenum">
              <a:rPr lang="en-IN" smtClean="0"/>
              <a:t>‹#›</a:t>
            </a:fld>
            <a:endParaRPr lang="en-IN"/>
          </a:p>
        </p:txBody>
      </p:sp>
    </p:spTree>
    <p:extLst>
      <p:ext uri="{BB962C8B-B14F-4D97-AF65-F5344CB8AC3E}">
        <p14:creationId xmlns:p14="http://schemas.microsoft.com/office/powerpoint/2010/main" val="41766825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69" y="457200"/>
            <a:ext cx="393121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1838" y="987427"/>
            <a:ext cx="617059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569" y="2057400"/>
            <a:ext cx="393121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2A0FE4-2D80-4DA6-BF38-B89D81FF47EE}" type="datetimeFigureOut">
              <a:rPr lang="en-IN" smtClean="0"/>
              <a:t>26-09-2022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6DBE118-2250-4CAC-B046-239558256E03}" type="slidenum">
              <a:rPr lang="en-IN" smtClean="0"/>
              <a:t>‹#›</a:t>
            </a:fld>
            <a:endParaRPr lang="en-IN"/>
          </a:p>
        </p:txBody>
      </p:sp>
    </p:spTree>
    <p:extLst>
      <p:ext uri="{BB962C8B-B14F-4D97-AF65-F5344CB8AC3E}">
        <p14:creationId xmlns:p14="http://schemas.microsoft.com/office/powerpoint/2010/main" val="31221422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2A0FE4-2D80-4DA6-BF38-B89D81FF47EE}" type="datetimeFigureOut">
              <a:rPr lang="en-IN" smtClean="0"/>
              <a:t>26-09-2022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6DBE118-2250-4CAC-B046-239558256E03}" type="slidenum">
              <a:rPr lang="en-IN" smtClean="0"/>
              <a:t>‹#›</a:t>
            </a:fld>
            <a:endParaRPr lang="en-IN"/>
          </a:p>
        </p:txBody>
      </p:sp>
    </p:spTree>
    <p:extLst>
      <p:ext uri="{BB962C8B-B14F-4D97-AF65-F5344CB8AC3E}">
        <p14:creationId xmlns:p14="http://schemas.microsoft.com/office/powerpoint/2010/main" val="36716722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9" y="365125"/>
            <a:ext cx="262821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7982" y="365125"/>
            <a:ext cx="7732286"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2A0FE4-2D80-4DA6-BF38-B89D81FF47EE}" type="datetimeFigureOut">
              <a:rPr lang="en-IN" smtClean="0"/>
              <a:t>26-09-2022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6DBE118-2250-4CAC-B046-239558256E03}" type="slidenum">
              <a:rPr lang="en-IN" smtClean="0"/>
              <a:t>‹#›</a:t>
            </a:fld>
            <a:endParaRPr lang="en-IN"/>
          </a:p>
        </p:txBody>
      </p:sp>
    </p:spTree>
    <p:extLst>
      <p:ext uri="{BB962C8B-B14F-4D97-AF65-F5344CB8AC3E}">
        <p14:creationId xmlns:p14="http://schemas.microsoft.com/office/powerpoint/2010/main" val="32151015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35BA2-E723-419E-9B37-6F1552994AEB}"/>
              </a:ext>
            </a:extLst>
          </p:cNvPr>
          <p:cNvSpPr>
            <a:spLocks noGrp="1"/>
          </p:cNvSpPr>
          <p:nvPr>
            <p:ph type="ctrTitle"/>
          </p:nvPr>
        </p:nvSpPr>
        <p:spPr>
          <a:xfrm>
            <a:off x="1523603" y="1122363"/>
            <a:ext cx="9141619" cy="2387600"/>
          </a:xfrm>
        </p:spPr>
        <p:txBody>
          <a:bodyPr anchor="b"/>
          <a:lstStyle>
            <a:lvl1pPr algn="ctr">
              <a:defRPr sz="5998"/>
            </a:lvl1pPr>
          </a:lstStyle>
          <a:p>
            <a:r>
              <a:rPr lang="en-US"/>
              <a:t>Click to edit Master title style</a:t>
            </a:r>
            <a:endParaRPr lang="en-IN"/>
          </a:p>
        </p:txBody>
      </p:sp>
      <p:sp>
        <p:nvSpPr>
          <p:cNvPr id="3" name="Subtitle 2">
            <a:extLst>
              <a:ext uri="{FF2B5EF4-FFF2-40B4-BE49-F238E27FC236}">
                <a16:creationId xmlns:a16="http://schemas.microsoft.com/office/drawing/2014/main" id="{0BB79FF6-9B70-4099-B8DA-88183B478A50}"/>
              </a:ext>
            </a:extLst>
          </p:cNvPr>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604F961F-E7F4-4731-9615-706B25893268}"/>
              </a:ext>
            </a:extLst>
          </p:cNvPr>
          <p:cNvSpPr>
            <a:spLocks noGrp="1"/>
          </p:cNvSpPr>
          <p:nvPr>
            <p:ph type="dt" sz="half" idx="10"/>
          </p:nvPr>
        </p:nvSpPr>
        <p:spPr/>
        <p:txBody>
          <a:bodyPr/>
          <a:lstStyle/>
          <a:p>
            <a:fld id="{54842805-9CC5-471C-B18C-B31CBC4B59A9}" type="datetimeFigureOut">
              <a:rPr lang="en-IN" smtClean="0"/>
              <a:t>26-09-2022</a:t>
            </a:fld>
            <a:endParaRPr lang="en-IN"/>
          </a:p>
        </p:txBody>
      </p:sp>
      <p:sp>
        <p:nvSpPr>
          <p:cNvPr id="5" name="Footer Placeholder 4">
            <a:extLst>
              <a:ext uri="{FF2B5EF4-FFF2-40B4-BE49-F238E27FC236}">
                <a16:creationId xmlns:a16="http://schemas.microsoft.com/office/drawing/2014/main" id="{AF5B0BB6-AAD8-4C00-B817-5E7044C1D71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5C71AC2-C8D3-43E0-BD4E-55D56147159D}"/>
              </a:ext>
            </a:extLst>
          </p:cNvPr>
          <p:cNvSpPr>
            <a:spLocks noGrp="1"/>
          </p:cNvSpPr>
          <p:nvPr>
            <p:ph type="sldNum" sz="quarter" idx="12"/>
          </p:nvPr>
        </p:nvSpPr>
        <p:spPr/>
        <p:txBody>
          <a:bodyPr/>
          <a:lstStyle/>
          <a:p>
            <a:fld id="{ED6922FB-5DAF-4395-998F-0BCF11743241}" type="slidenum">
              <a:rPr lang="en-IN" smtClean="0"/>
              <a:t>‹#›</a:t>
            </a:fld>
            <a:endParaRPr lang="en-IN"/>
          </a:p>
        </p:txBody>
      </p:sp>
    </p:spTree>
    <p:extLst>
      <p:ext uri="{BB962C8B-B14F-4D97-AF65-F5344CB8AC3E}">
        <p14:creationId xmlns:p14="http://schemas.microsoft.com/office/powerpoint/2010/main" val="36936242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318CD-5248-4C11-A31A-E07F83BD849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963371E-15AD-4FA0-8C73-3DC0A4AD180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F27A21A-E911-4C35-8919-8DCB73B03B84}"/>
              </a:ext>
            </a:extLst>
          </p:cNvPr>
          <p:cNvSpPr>
            <a:spLocks noGrp="1"/>
          </p:cNvSpPr>
          <p:nvPr>
            <p:ph type="dt" sz="half" idx="10"/>
          </p:nvPr>
        </p:nvSpPr>
        <p:spPr/>
        <p:txBody>
          <a:bodyPr/>
          <a:lstStyle/>
          <a:p>
            <a:fld id="{54842805-9CC5-471C-B18C-B31CBC4B59A9}" type="datetimeFigureOut">
              <a:rPr lang="en-IN" smtClean="0"/>
              <a:t>26-09-2022</a:t>
            </a:fld>
            <a:endParaRPr lang="en-IN"/>
          </a:p>
        </p:txBody>
      </p:sp>
      <p:sp>
        <p:nvSpPr>
          <p:cNvPr id="5" name="Footer Placeholder 4">
            <a:extLst>
              <a:ext uri="{FF2B5EF4-FFF2-40B4-BE49-F238E27FC236}">
                <a16:creationId xmlns:a16="http://schemas.microsoft.com/office/drawing/2014/main" id="{B259D3BD-F582-4AA5-8FCA-44DF3120B82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DA4E319-7169-4ABB-9AF2-B565BC5E026A}"/>
              </a:ext>
            </a:extLst>
          </p:cNvPr>
          <p:cNvSpPr>
            <a:spLocks noGrp="1"/>
          </p:cNvSpPr>
          <p:nvPr>
            <p:ph type="sldNum" sz="quarter" idx="12"/>
          </p:nvPr>
        </p:nvSpPr>
        <p:spPr/>
        <p:txBody>
          <a:bodyPr/>
          <a:lstStyle/>
          <a:p>
            <a:fld id="{ED6922FB-5DAF-4395-998F-0BCF11743241}" type="slidenum">
              <a:rPr lang="en-IN" smtClean="0"/>
              <a:t>‹#›</a:t>
            </a:fld>
            <a:endParaRPr lang="en-IN"/>
          </a:p>
        </p:txBody>
      </p:sp>
    </p:spTree>
    <p:extLst>
      <p:ext uri="{BB962C8B-B14F-4D97-AF65-F5344CB8AC3E}">
        <p14:creationId xmlns:p14="http://schemas.microsoft.com/office/powerpoint/2010/main" val="10900092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D19A4-BDFA-443F-8E74-62785B0CB164}"/>
              </a:ext>
            </a:extLst>
          </p:cNvPr>
          <p:cNvSpPr>
            <a:spLocks noGrp="1"/>
          </p:cNvSpPr>
          <p:nvPr>
            <p:ph type="title"/>
          </p:nvPr>
        </p:nvSpPr>
        <p:spPr>
          <a:xfrm>
            <a:off x="831633" y="1709739"/>
            <a:ext cx="10512862" cy="2852737"/>
          </a:xfrm>
        </p:spPr>
        <p:txBody>
          <a:bodyPr anchor="b"/>
          <a:lstStyle>
            <a:lvl1pPr>
              <a:defRPr sz="5998"/>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83068F2-FB0C-4998-B4F6-03024A4DA247}"/>
              </a:ext>
            </a:extLst>
          </p:cNvPr>
          <p:cNvSpPr>
            <a:spLocks noGrp="1"/>
          </p:cNvSpPr>
          <p:nvPr>
            <p:ph type="body" idx="1"/>
          </p:nvPr>
        </p:nvSpPr>
        <p:spPr>
          <a:xfrm>
            <a:off x="831633" y="4589464"/>
            <a:ext cx="10512862"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0A07F5B-D5FA-49CE-872E-7167721F7C83}"/>
              </a:ext>
            </a:extLst>
          </p:cNvPr>
          <p:cNvSpPr>
            <a:spLocks noGrp="1"/>
          </p:cNvSpPr>
          <p:nvPr>
            <p:ph type="dt" sz="half" idx="10"/>
          </p:nvPr>
        </p:nvSpPr>
        <p:spPr/>
        <p:txBody>
          <a:bodyPr/>
          <a:lstStyle/>
          <a:p>
            <a:fld id="{54842805-9CC5-471C-B18C-B31CBC4B59A9}" type="datetimeFigureOut">
              <a:rPr lang="en-IN" smtClean="0"/>
              <a:t>26-09-2022</a:t>
            </a:fld>
            <a:endParaRPr lang="en-IN"/>
          </a:p>
        </p:txBody>
      </p:sp>
      <p:sp>
        <p:nvSpPr>
          <p:cNvPr id="5" name="Footer Placeholder 4">
            <a:extLst>
              <a:ext uri="{FF2B5EF4-FFF2-40B4-BE49-F238E27FC236}">
                <a16:creationId xmlns:a16="http://schemas.microsoft.com/office/drawing/2014/main" id="{D6915A28-582E-42D4-932E-FE165E837D6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B779945-B077-4690-80C6-C935F05D6E3B}"/>
              </a:ext>
            </a:extLst>
          </p:cNvPr>
          <p:cNvSpPr>
            <a:spLocks noGrp="1"/>
          </p:cNvSpPr>
          <p:nvPr>
            <p:ph type="sldNum" sz="quarter" idx="12"/>
          </p:nvPr>
        </p:nvSpPr>
        <p:spPr/>
        <p:txBody>
          <a:bodyPr/>
          <a:lstStyle/>
          <a:p>
            <a:fld id="{ED6922FB-5DAF-4395-998F-0BCF11743241}" type="slidenum">
              <a:rPr lang="en-IN" smtClean="0"/>
              <a:t>‹#›</a:t>
            </a:fld>
            <a:endParaRPr lang="en-IN"/>
          </a:p>
        </p:txBody>
      </p:sp>
    </p:spTree>
    <p:extLst>
      <p:ext uri="{BB962C8B-B14F-4D97-AF65-F5344CB8AC3E}">
        <p14:creationId xmlns:p14="http://schemas.microsoft.com/office/powerpoint/2010/main" val="914096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1181707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5E579-3EE5-458A-819D-0C2EE501FBB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65FF8D4-C70B-4842-B272-AA3BC9A96CE0}"/>
              </a:ext>
            </a:extLst>
          </p:cNvPr>
          <p:cNvSpPr>
            <a:spLocks noGrp="1"/>
          </p:cNvSpPr>
          <p:nvPr>
            <p:ph sz="half" idx="1"/>
          </p:nvPr>
        </p:nvSpPr>
        <p:spPr>
          <a:xfrm>
            <a:off x="837982" y="1825625"/>
            <a:ext cx="5180251"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182F0172-7930-4A10-B085-79848825969E}"/>
              </a:ext>
            </a:extLst>
          </p:cNvPr>
          <p:cNvSpPr>
            <a:spLocks noGrp="1"/>
          </p:cNvSpPr>
          <p:nvPr>
            <p:ph sz="half" idx="2"/>
          </p:nvPr>
        </p:nvSpPr>
        <p:spPr>
          <a:xfrm>
            <a:off x="6170592" y="1825625"/>
            <a:ext cx="5180251"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D914B07C-5147-4F4E-AA4C-99D5B171F610}"/>
              </a:ext>
            </a:extLst>
          </p:cNvPr>
          <p:cNvSpPr>
            <a:spLocks noGrp="1"/>
          </p:cNvSpPr>
          <p:nvPr>
            <p:ph type="dt" sz="half" idx="10"/>
          </p:nvPr>
        </p:nvSpPr>
        <p:spPr/>
        <p:txBody>
          <a:bodyPr/>
          <a:lstStyle/>
          <a:p>
            <a:fld id="{54842805-9CC5-471C-B18C-B31CBC4B59A9}" type="datetimeFigureOut">
              <a:rPr lang="en-IN" smtClean="0"/>
              <a:t>26-09-2022</a:t>
            </a:fld>
            <a:endParaRPr lang="en-IN"/>
          </a:p>
        </p:txBody>
      </p:sp>
      <p:sp>
        <p:nvSpPr>
          <p:cNvPr id="6" name="Footer Placeholder 5">
            <a:extLst>
              <a:ext uri="{FF2B5EF4-FFF2-40B4-BE49-F238E27FC236}">
                <a16:creationId xmlns:a16="http://schemas.microsoft.com/office/drawing/2014/main" id="{DB5197C4-EFE4-47E8-A90F-D3B0898D2BA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5587BF5-3414-4A5D-8180-E16451DAB9D7}"/>
              </a:ext>
            </a:extLst>
          </p:cNvPr>
          <p:cNvSpPr>
            <a:spLocks noGrp="1"/>
          </p:cNvSpPr>
          <p:nvPr>
            <p:ph type="sldNum" sz="quarter" idx="12"/>
          </p:nvPr>
        </p:nvSpPr>
        <p:spPr/>
        <p:txBody>
          <a:bodyPr/>
          <a:lstStyle/>
          <a:p>
            <a:fld id="{ED6922FB-5DAF-4395-998F-0BCF11743241}" type="slidenum">
              <a:rPr lang="en-IN" smtClean="0"/>
              <a:t>‹#›</a:t>
            </a:fld>
            <a:endParaRPr lang="en-IN"/>
          </a:p>
        </p:txBody>
      </p:sp>
    </p:spTree>
    <p:extLst>
      <p:ext uri="{BB962C8B-B14F-4D97-AF65-F5344CB8AC3E}">
        <p14:creationId xmlns:p14="http://schemas.microsoft.com/office/powerpoint/2010/main" val="28846889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2D6F5-3C73-429E-BF59-BC988667F695}"/>
              </a:ext>
            </a:extLst>
          </p:cNvPr>
          <p:cNvSpPr>
            <a:spLocks noGrp="1"/>
          </p:cNvSpPr>
          <p:nvPr>
            <p:ph type="title"/>
          </p:nvPr>
        </p:nvSpPr>
        <p:spPr>
          <a:xfrm>
            <a:off x="839569" y="365126"/>
            <a:ext cx="10512862"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C6BECD5-89BE-4066-92D1-D5CADCB4CBD5}"/>
              </a:ext>
            </a:extLst>
          </p:cNvPr>
          <p:cNvSpPr>
            <a:spLocks noGrp="1"/>
          </p:cNvSpPr>
          <p:nvPr>
            <p:ph type="body" idx="1"/>
          </p:nvPr>
        </p:nvSpPr>
        <p:spPr>
          <a:xfrm>
            <a:off x="839570" y="1681163"/>
            <a:ext cx="5156444"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E94A73A-0972-439A-A94C-FE12635B2172}"/>
              </a:ext>
            </a:extLst>
          </p:cNvPr>
          <p:cNvSpPr>
            <a:spLocks noGrp="1"/>
          </p:cNvSpPr>
          <p:nvPr>
            <p:ph sz="half" idx="2"/>
          </p:nvPr>
        </p:nvSpPr>
        <p:spPr>
          <a:xfrm>
            <a:off x="839570" y="2505075"/>
            <a:ext cx="5156444"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B21EBF2E-DA04-439F-84BD-F13C14DC1518}"/>
              </a:ext>
            </a:extLst>
          </p:cNvPr>
          <p:cNvSpPr>
            <a:spLocks noGrp="1"/>
          </p:cNvSpPr>
          <p:nvPr>
            <p:ph type="body" sz="quarter" idx="3"/>
          </p:nvPr>
        </p:nvSpPr>
        <p:spPr>
          <a:xfrm>
            <a:off x="6170593" y="1681163"/>
            <a:ext cx="518183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A751BAC-C85E-4739-803E-77386801B4B9}"/>
              </a:ext>
            </a:extLst>
          </p:cNvPr>
          <p:cNvSpPr>
            <a:spLocks noGrp="1"/>
          </p:cNvSpPr>
          <p:nvPr>
            <p:ph sz="quarter" idx="4"/>
          </p:nvPr>
        </p:nvSpPr>
        <p:spPr>
          <a:xfrm>
            <a:off x="6170593" y="2505075"/>
            <a:ext cx="518183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6F6D17D8-90F0-47D9-A148-F041E25C290C}"/>
              </a:ext>
            </a:extLst>
          </p:cNvPr>
          <p:cNvSpPr>
            <a:spLocks noGrp="1"/>
          </p:cNvSpPr>
          <p:nvPr>
            <p:ph type="dt" sz="half" idx="10"/>
          </p:nvPr>
        </p:nvSpPr>
        <p:spPr/>
        <p:txBody>
          <a:bodyPr/>
          <a:lstStyle/>
          <a:p>
            <a:fld id="{54842805-9CC5-471C-B18C-B31CBC4B59A9}" type="datetimeFigureOut">
              <a:rPr lang="en-IN" smtClean="0"/>
              <a:t>26-09-2022</a:t>
            </a:fld>
            <a:endParaRPr lang="en-IN"/>
          </a:p>
        </p:txBody>
      </p:sp>
      <p:sp>
        <p:nvSpPr>
          <p:cNvPr id="8" name="Footer Placeholder 7">
            <a:extLst>
              <a:ext uri="{FF2B5EF4-FFF2-40B4-BE49-F238E27FC236}">
                <a16:creationId xmlns:a16="http://schemas.microsoft.com/office/drawing/2014/main" id="{54078123-1078-47E7-AC9A-19D8E3E94C7A}"/>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75C466EB-2540-40C9-8311-4829033D1461}"/>
              </a:ext>
            </a:extLst>
          </p:cNvPr>
          <p:cNvSpPr>
            <a:spLocks noGrp="1"/>
          </p:cNvSpPr>
          <p:nvPr>
            <p:ph type="sldNum" sz="quarter" idx="12"/>
          </p:nvPr>
        </p:nvSpPr>
        <p:spPr/>
        <p:txBody>
          <a:bodyPr/>
          <a:lstStyle/>
          <a:p>
            <a:fld id="{ED6922FB-5DAF-4395-998F-0BCF11743241}" type="slidenum">
              <a:rPr lang="en-IN" smtClean="0"/>
              <a:t>‹#›</a:t>
            </a:fld>
            <a:endParaRPr lang="en-IN"/>
          </a:p>
        </p:txBody>
      </p:sp>
    </p:spTree>
    <p:extLst>
      <p:ext uri="{BB962C8B-B14F-4D97-AF65-F5344CB8AC3E}">
        <p14:creationId xmlns:p14="http://schemas.microsoft.com/office/powerpoint/2010/main" val="42128109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00F1A-A859-47B0-88C4-847A69277D7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E23F055-6ED5-47C8-BB7A-6CC6AE86B95F}"/>
              </a:ext>
            </a:extLst>
          </p:cNvPr>
          <p:cNvSpPr>
            <a:spLocks noGrp="1"/>
          </p:cNvSpPr>
          <p:nvPr>
            <p:ph type="dt" sz="half" idx="10"/>
          </p:nvPr>
        </p:nvSpPr>
        <p:spPr/>
        <p:txBody>
          <a:bodyPr/>
          <a:lstStyle/>
          <a:p>
            <a:fld id="{54842805-9CC5-471C-B18C-B31CBC4B59A9}" type="datetimeFigureOut">
              <a:rPr lang="en-IN" smtClean="0"/>
              <a:t>26-09-2022</a:t>
            </a:fld>
            <a:endParaRPr lang="en-IN"/>
          </a:p>
        </p:txBody>
      </p:sp>
      <p:sp>
        <p:nvSpPr>
          <p:cNvPr id="4" name="Footer Placeholder 3">
            <a:extLst>
              <a:ext uri="{FF2B5EF4-FFF2-40B4-BE49-F238E27FC236}">
                <a16:creationId xmlns:a16="http://schemas.microsoft.com/office/drawing/2014/main" id="{BDC0A8C2-1245-43CD-AAC2-7CB5194D939C}"/>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C911935B-AAF3-4B12-B0DD-9E17EC430564}"/>
              </a:ext>
            </a:extLst>
          </p:cNvPr>
          <p:cNvSpPr>
            <a:spLocks noGrp="1"/>
          </p:cNvSpPr>
          <p:nvPr>
            <p:ph type="sldNum" sz="quarter" idx="12"/>
          </p:nvPr>
        </p:nvSpPr>
        <p:spPr/>
        <p:txBody>
          <a:bodyPr/>
          <a:lstStyle/>
          <a:p>
            <a:fld id="{ED6922FB-5DAF-4395-998F-0BCF11743241}" type="slidenum">
              <a:rPr lang="en-IN" smtClean="0"/>
              <a:t>‹#›</a:t>
            </a:fld>
            <a:endParaRPr lang="en-IN"/>
          </a:p>
        </p:txBody>
      </p:sp>
    </p:spTree>
    <p:extLst>
      <p:ext uri="{BB962C8B-B14F-4D97-AF65-F5344CB8AC3E}">
        <p14:creationId xmlns:p14="http://schemas.microsoft.com/office/powerpoint/2010/main" val="6507069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B93D39-AE07-4AE9-8CCD-474B45B02D8E}"/>
              </a:ext>
            </a:extLst>
          </p:cNvPr>
          <p:cNvSpPr>
            <a:spLocks noGrp="1"/>
          </p:cNvSpPr>
          <p:nvPr>
            <p:ph type="dt" sz="half" idx="10"/>
          </p:nvPr>
        </p:nvSpPr>
        <p:spPr/>
        <p:txBody>
          <a:bodyPr/>
          <a:lstStyle/>
          <a:p>
            <a:fld id="{54842805-9CC5-471C-B18C-B31CBC4B59A9}" type="datetimeFigureOut">
              <a:rPr lang="en-IN" smtClean="0"/>
              <a:t>26-09-2022</a:t>
            </a:fld>
            <a:endParaRPr lang="en-IN"/>
          </a:p>
        </p:txBody>
      </p:sp>
      <p:sp>
        <p:nvSpPr>
          <p:cNvPr id="3" name="Footer Placeholder 2">
            <a:extLst>
              <a:ext uri="{FF2B5EF4-FFF2-40B4-BE49-F238E27FC236}">
                <a16:creationId xmlns:a16="http://schemas.microsoft.com/office/drawing/2014/main" id="{7A6B61A3-DA08-4367-A89C-3468D0720F31}"/>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C28564E0-471B-4696-98D9-425BEC64B947}"/>
              </a:ext>
            </a:extLst>
          </p:cNvPr>
          <p:cNvSpPr>
            <a:spLocks noGrp="1"/>
          </p:cNvSpPr>
          <p:nvPr>
            <p:ph type="sldNum" sz="quarter" idx="12"/>
          </p:nvPr>
        </p:nvSpPr>
        <p:spPr/>
        <p:txBody>
          <a:bodyPr/>
          <a:lstStyle/>
          <a:p>
            <a:fld id="{ED6922FB-5DAF-4395-998F-0BCF11743241}" type="slidenum">
              <a:rPr lang="en-IN" smtClean="0"/>
              <a:t>‹#›</a:t>
            </a:fld>
            <a:endParaRPr lang="en-IN"/>
          </a:p>
        </p:txBody>
      </p:sp>
    </p:spTree>
    <p:extLst>
      <p:ext uri="{BB962C8B-B14F-4D97-AF65-F5344CB8AC3E}">
        <p14:creationId xmlns:p14="http://schemas.microsoft.com/office/powerpoint/2010/main" val="13661286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57C2C-B85D-40FA-AD74-EEAEC8F32106}"/>
              </a:ext>
            </a:extLst>
          </p:cNvPr>
          <p:cNvSpPr>
            <a:spLocks noGrp="1"/>
          </p:cNvSpPr>
          <p:nvPr>
            <p:ph type="title"/>
          </p:nvPr>
        </p:nvSpPr>
        <p:spPr>
          <a:xfrm>
            <a:off x="839570" y="457200"/>
            <a:ext cx="3931213" cy="1600200"/>
          </a:xfrm>
        </p:spPr>
        <p:txBody>
          <a:bodyPr anchor="b"/>
          <a:lstStyle>
            <a:lvl1pPr>
              <a:defRPr sz="3199"/>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3DD65B9-0B0A-427F-80D1-D17130F546F2}"/>
              </a:ext>
            </a:extLst>
          </p:cNvPr>
          <p:cNvSpPr>
            <a:spLocks noGrp="1"/>
          </p:cNvSpPr>
          <p:nvPr>
            <p:ph idx="1"/>
          </p:nvPr>
        </p:nvSpPr>
        <p:spPr>
          <a:xfrm>
            <a:off x="5181838" y="987426"/>
            <a:ext cx="6170593"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7E24555-146F-40D8-A242-BB53DD1655CA}"/>
              </a:ext>
            </a:extLst>
          </p:cNvPr>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AFBBD8B-7EF4-4514-8784-AAFD5DA557D8}"/>
              </a:ext>
            </a:extLst>
          </p:cNvPr>
          <p:cNvSpPr>
            <a:spLocks noGrp="1"/>
          </p:cNvSpPr>
          <p:nvPr>
            <p:ph type="dt" sz="half" idx="10"/>
          </p:nvPr>
        </p:nvSpPr>
        <p:spPr/>
        <p:txBody>
          <a:bodyPr/>
          <a:lstStyle/>
          <a:p>
            <a:fld id="{54842805-9CC5-471C-B18C-B31CBC4B59A9}" type="datetimeFigureOut">
              <a:rPr lang="en-IN" smtClean="0"/>
              <a:t>26-09-2022</a:t>
            </a:fld>
            <a:endParaRPr lang="en-IN"/>
          </a:p>
        </p:txBody>
      </p:sp>
      <p:sp>
        <p:nvSpPr>
          <p:cNvPr id="6" name="Footer Placeholder 5">
            <a:extLst>
              <a:ext uri="{FF2B5EF4-FFF2-40B4-BE49-F238E27FC236}">
                <a16:creationId xmlns:a16="http://schemas.microsoft.com/office/drawing/2014/main" id="{DB673BC1-1ABB-4296-A3E5-51ACD21D2C2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C17D813-6554-49F1-B083-A7D2DC6E667B}"/>
              </a:ext>
            </a:extLst>
          </p:cNvPr>
          <p:cNvSpPr>
            <a:spLocks noGrp="1"/>
          </p:cNvSpPr>
          <p:nvPr>
            <p:ph type="sldNum" sz="quarter" idx="12"/>
          </p:nvPr>
        </p:nvSpPr>
        <p:spPr/>
        <p:txBody>
          <a:bodyPr/>
          <a:lstStyle/>
          <a:p>
            <a:fld id="{ED6922FB-5DAF-4395-998F-0BCF11743241}" type="slidenum">
              <a:rPr lang="en-IN" smtClean="0"/>
              <a:t>‹#›</a:t>
            </a:fld>
            <a:endParaRPr lang="en-IN"/>
          </a:p>
        </p:txBody>
      </p:sp>
    </p:spTree>
    <p:extLst>
      <p:ext uri="{BB962C8B-B14F-4D97-AF65-F5344CB8AC3E}">
        <p14:creationId xmlns:p14="http://schemas.microsoft.com/office/powerpoint/2010/main" val="8457686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6F69A-FDA7-48B1-A328-064AE6FF5B40}"/>
              </a:ext>
            </a:extLst>
          </p:cNvPr>
          <p:cNvSpPr>
            <a:spLocks noGrp="1"/>
          </p:cNvSpPr>
          <p:nvPr>
            <p:ph type="title"/>
          </p:nvPr>
        </p:nvSpPr>
        <p:spPr>
          <a:xfrm>
            <a:off x="839570" y="457200"/>
            <a:ext cx="3931213" cy="1600200"/>
          </a:xfrm>
        </p:spPr>
        <p:txBody>
          <a:bodyPr anchor="b"/>
          <a:lstStyle>
            <a:lvl1pPr>
              <a:defRPr sz="3199"/>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4893121-E6E8-4566-A566-F0DE2C75935B}"/>
              </a:ext>
            </a:extLst>
          </p:cNvPr>
          <p:cNvSpPr>
            <a:spLocks noGrp="1"/>
          </p:cNvSpPr>
          <p:nvPr>
            <p:ph type="pic" idx="1"/>
          </p:nvPr>
        </p:nvSpPr>
        <p:spPr>
          <a:xfrm>
            <a:off x="5181838" y="987426"/>
            <a:ext cx="6170593" cy="4873625"/>
          </a:xfrm>
        </p:spPr>
        <p:txBody>
          <a:bodyPr/>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endParaRPr lang="en-IN"/>
          </a:p>
        </p:txBody>
      </p:sp>
      <p:sp>
        <p:nvSpPr>
          <p:cNvPr id="4" name="Text Placeholder 3">
            <a:extLst>
              <a:ext uri="{FF2B5EF4-FFF2-40B4-BE49-F238E27FC236}">
                <a16:creationId xmlns:a16="http://schemas.microsoft.com/office/drawing/2014/main" id="{F2091E4B-254E-4CD2-9CAA-DF7E3C8733B8}"/>
              </a:ext>
            </a:extLst>
          </p:cNvPr>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965A61-14FE-4835-A3E0-1802C83383E0}"/>
              </a:ext>
            </a:extLst>
          </p:cNvPr>
          <p:cNvSpPr>
            <a:spLocks noGrp="1"/>
          </p:cNvSpPr>
          <p:nvPr>
            <p:ph type="dt" sz="half" idx="10"/>
          </p:nvPr>
        </p:nvSpPr>
        <p:spPr/>
        <p:txBody>
          <a:bodyPr/>
          <a:lstStyle/>
          <a:p>
            <a:fld id="{54842805-9CC5-471C-B18C-B31CBC4B59A9}" type="datetimeFigureOut">
              <a:rPr lang="en-IN" smtClean="0"/>
              <a:t>26-09-2022</a:t>
            </a:fld>
            <a:endParaRPr lang="en-IN"/>
          </a:p>
        </p:txBody>
      </p:sp>
      <p:sp>
        <p:nvSpPr>
          <p:cNvPr id="6" name="Footer Placeholder 5">
            <a:extLst>
              <a:ext uri="{FF2B5EF4-FFF2-40B4-BE49-F238E27FC236}">
                <a16:creationId xmlns:a16="http://schemas.microsoft.com/office/drawing/2014/main" id="{957799CA-7295-4FCA-A18A-C2271A3E788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D2DB43B-45D0-485E-8E9A-CDB6C7AC96A5}"/>
              </a:ext>
            </a:extLst>
          </p:cNvPr>
          <p:cNvSpPr>
            <a:spLocks noGrp="1"/>
          </p:cNvSpPr>
          <p:nvPr>
            <p:ph type="sldNum" sz="quarter" idx="12"/>
          </p:nvPr>
        </p:nvSpPr>
        <p:spPr/>
        <p:txBody>
          <a:bodyPr/>
          <a:lstStyle/>
          <a:p>
            <a:fld id="{ED6922FB-5DAF-4395-998F-0BCF11743241}" type="slidenum">
              <a:rPr lang="en-IN" smtClean="0"/>
              <a:t>‹#›</a:t>
            </a:fld>
            <a:endParaRPr lang="en-IN"/>
          </a:p>
        </p:txBody>
      </p:sp>
    </p:spTree>
    <p:extLst>
      <p:ext uri="{BB962C8B-B14F-4D97-AF65-F5344CB8AC3E}">
        <p14:creationId xmlns:p14="http://schemas.microsoft.com/office/powerpoint/2010/main" val="8890833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588D3-A388-4371-81DD-E16BA54E6CFA}"/>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D4F3F45-4B85-4176-A1D2-167FAFF61DB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02A4C6E-CA19-47D2-ABAD-0CE1941D27B5}"/>
              </a:ext>
            </a:extLst>
          </p:cNvPr>
          <p:cNvSpPr>
            <a:spLocks noGrp="1"/>
          </p:cNvSpPr>
          <p:nvPr>
            <p:ph type="dt" sz="half" idx="10"/>
          </p:nvPr>
        </p:nvSpPr>
        <p:spPr/>
        <p:txBody>
          <a:bodyPr/>
          <a:lstStyle/>
          <a:p>
            <a:fld id="{54842805-9CC5-471C-B18C-B31CBC4B59A9}" type="datetimeFigureOut">
              <a:rPr lang="en-IN" smtClean="0"/>
              <a:t>26-09-2022</a:t>
            </a:fld>
            <a:endParaRPr lang="en-IN"/>
          </a:p>
        </p:txBody>
      </p:sp>
      <p:sp>
        <p:nvSpPr>
          <p:cNvPr id="5" name="Footer Placeholder 4">
            <a:extLst>
              <a:ext uri="{FF2B5EF4-FFF2-40B4-BE49-F238E27FC236}">
                <a16:creationId xmlns:a16="http://schemas.microsoft.com/office/drawing/2014/main" id="{C2EB177D-2398-488D-B975-5B36A1A8547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8566FFF-177E-421D-AE28-4074F449AB69}"/>
              </a:ext>
            </a:extLst>
          </p:cNvPr>
          <p:cNvSpPr>
            <a:spLocks noGrp="1"/>
          </p:cNvSpPr>
          <p:nvPr>
            <p:ph type="sldNum" sz="quarter" idx="12"/>
          </p:nvPr>
        </p:nvSpPr>
        <p:spPr/>
        <p:txBody>
          <a:bodyPr/>
          <a:lstStyle/>
          <a:p>
            <a:fld id="{ED6922FB-5DAF-4395-998F-0BCF11743241}" type="slidenum">
              <a:rPr lang="en-IN" smtClean="0"/>
              <a:t>‹#›</a:t>
            </a:fld>
            <a:endParaRPr lang="en-IN"/>
          </a:p>
        </p:txBody>
      </p:sp>
    </p:spTree>
    <p:extLst>
      <p:ext uri="{BB962C8B-B14F-4D97-AF65-F5344CB8AC3E}">
        <p14:creationId xmlns:p14="http://schemas.microsoft.com/office/powerpoint/2010/main" val="2495695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7ADFEC-7B14-44EE-8048-646F361EB41C}"/>
              </a:ext>
            </a:extLst>
          </p:cNvPr>
          <p:cNvSpPr>
            <a:spLocks noGrp="1"/>
          </p:cNvSpPr>
          <p:nvPr>
            <p:ph type="title" orient="vert"/>
          </p:nvPr>
        </p:nvSpPr>
        <p:spPr>
          <a:xfrm>
            <a:off x="8722628" y="365125"/>
            <a:ext cx="2628215"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A57CC72-C020-4631-8346-2950A2E619A1}"/>
              </a:ext>
            </a:extLst>
          </p:cNvPr>
          <p:cNvSpPr>
            <a:spLocks noGrp="1"/>
          </p:cNvSpPr>
          <p:nvPr>
            <p:ph type="body" orient="vert" idx="1"/>
          </p:nvPr>
        </p:nvSpPr>
        <p:spPr>
          <a:xfrm>
            <a:off x="837982" y="365125"/>
            <a:ext cx="7732286"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E8D2EB8-3153-4654-8D3E-CC3010A3F448}"/>
              </a:ext>
            </a:extLst>
          </p:cNvPr>
          <p:cNvSpPr>
            <a:spLocks noGrp="1"/>
          </p:cNvSpPr>
          <p:nvPr>
            <p:ph type="dt" sz="half" idx="10"/>
          </p:nvPr>
        </p:nvSpPr>
        <p:spPr/>
        <p:txBody>
          <a:bodyPr/>
          <a:lstStyle/>
          <a:p>
            <a:fld id="{54842805-9CC5-471C-B18C-B31CBC4B59A9}" type="datetimeFigureOut">
              <a:rPr lang="en-IN" smtClean="0"/>
              <a:t>26-09-2022</a:t>
            </a:fld>
            <a:endParaRPr lang="en-IN"/>
          </a:p>
        </p:txBody>
      </p:sp>
      <p:sp>
        <p:nvSpPr>
          <p:cNvPr id="5" name="Footer Placeholder 4">
            <a:extLst>
              <a:ext uri="{FF2B5EF4-FFF2-40B4-BE49-F238E27FC236}">
                <a16:creationId xmlns:a16="http://schemas.microsoft.com/office/drawing/2014/main" id="{3945CF9D-8E03-447C-9689-0383019ECC7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881D598-02DF-4995-A473-75171E341AF6}"/>
              </a:ext>
            </a:extLst>
          </p:cNvPr>
          <p:cNvSpPr>
            <a:spLocks noGrp="1"/>
          </p:cNvSpPr>
          <p:nvPr>
            <p:ph type="sldNum" sz="quarter" idx="12"/>
          </p:nvPr>
        </p:nvSpPr>
        <p:spPr/>
        <p:txBody>
          <a:bodyPr/>
          <a:lstStyle/>
          <a:p>
            <a:fld id="{ED6922FB-5DAF-4395-998F-0BCF11743241}" type="slidenum">
              <a:rPr lang="en-IN" smtClean="0"/>
              <a:t>‹#›</a:t>
            </a:fld>
            <a:endParaRPr lang="en-IN"/>
          </a:p>
        </p:txBody>
      </p:sp>
    </p:spTree>
    <p:extLst>
      <p:ext uri="{BB962C8B-B14F-4D97-AF65-F5344CB8AC3E}">
        <p14:creationId xmlns:p14="http://schemas.microsoft.com/office/powerpoint/2010/main" val="1206172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F2225-F218-474E-B169-6672EE5827E5}"/>
              </a:ext>
            </a:extLst>
          </p:cNvPr>
          <p:cNvSpPr>
            <a:spLocks noGrp="1"/>
          </p:cNvSpPr>
          <p:nvPr>
            <p:ph type="ctrTitle"/>
          </p:nvPr>
        </p:nvSpPr>
        <p:spPr>
          <a:xfrm>
            <a:off x="1523603" y="1122363"/>
            <a:ext cx="9141619" cy="2387600"/>
          </a:xfrm>
        </p:spPr>
        <p:txBody>
          <a:bodyPr anchor="b"/>
          <a:lstStyle>
            <a:lvl1pPr algn="ctr">
              <a:defRPr sz="5998"/>
            </a:lvl1pPr>
          </a:lstStyle>
          <a:p>
            <a:r>
              <a:rPr lang="en-US"/>
              <a:t>Click to edit Master title style</a:t>
            </a:r>
          </a:p>
        </p:txBody>
      </p:sp>
      <p:sp>
        <p:nvSpPr>
          <p:cNvPr id="3" name="Subtitle 2">
            <a:extLst>
              <a:ext uri="{FF2B5EF4-FFF2-40B4-BE49-F238E27FC236}">
                <a16:creationId xmlns:a16="http://schemas.microsoft.com/office/drawing/2014/main" id="{27E67ED0-D274-4E9A-9FE5-AEAA0119FDFF}"/>
              </a:ext>
            </a:extLst>
          </p:cNvPr>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002F795-E31F-48A6-A0E5-2E1FAB54B3E2}"/>
              </a:ext>
            </a:extLst>
          </p:cNvPr>
          <p:cNvSpPr>
            <a:spLocks noGrp="1"/>
          </p:cNvSpPr>
          <p:nvPr>
            <p:ph type="dt" sz="half" idx="10"/>
          </p:nvPr>
        </p:nvSpPr>
        <p:spPr/>
        <p:txBody>
          <a:bodyPr/>
          <a:lstStyle/>
          <a:p>
            <a:fld id="{66B93881-9FFA-4495-B727-99C0D5065B04}" type="datetimeFigureOut">
              <a:rPr lang="en-US" smtClean="0"/>
              <a:t>9/26/2022</a:t>
            </a:fld>
            <a:endParaRPr lang="en-US"/>
          </a:p>
        </p:txBody>
      </p:sp>
      <p:sp>
        <p:nvSpPr>
          <p:cNvPr id="5" name="Footer Placeholder 4">
            <a:extLst>
              <a:ext uri="{FF2B5EF4-FFF2-40B4-BE49-F238E27FC236}">
                <a16:creationId xmlns:a16="http://schemas.microsoft.com/office/drawing/2014/main" id="{5089CAE2-F54F-455C-956F-0E9CEFF415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1AE2D4-CA3F-4F21-8F09-381B8F065247}"/>
              </a:ext>
            </a:extLst>
          </p:cNvPr>
          <p:cNvSpPr>
            <a:spLocks noGrp="1"/>
          </p:cNvSpPr>
          <p:nvPr>
            <p:ph type="sldNum" sz="quarter" idx="12"/>
          </p:nvPr>
        </p:nvSpPr>
        <p:spPr/>
        <p:txBody>
          <a:bodyPr/>
          <a:lstStyle/>
          <a:p>
            <a:fld id="{8B70DADD-2179-4B73-B0FB-6A006970C4E0}" type="slidenum">
              <a:rPr lang="en-US" smtClean="0"/>
              <a:t>‹#›</a:t>
            </a:fld>
            <a:endParaRPr lang="en-US"/>
          </a:p>
        </p:txBody>
      </p:sp>
    </p:spTree>
    <p:extLst>
      <p:ext uri="{BB962C8B-B14F-4D97-AF65-F5344CB8AC3E}">
        <p14:creationId xmlns:p14="http://schemas.microsoft.com/office/powerpoint/2010/main" val="18785134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D91F1-D2D8-4F20-B492-61C1545DBE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4A2D56-6944-46F6-902E-2D35AE3ED7E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62994E-CC9D-44E0-B72A-84CB51D06F40}"/>
              </a:ext>
            </a:extLst>
          </p:cNvPr>
          <p:cNvSpPr>
            <a:spLocks noGrp="1"/>
          </p:cNvSpPr>
          <p:nvPr>
            <p:ph type="dt" sz="half" idx="10"/>
          </p:nvPr>
        </p:nvSpPr>
        <p:spPr/>
        <p:txBody>
          <a:bodyPr/>
          <a:lstStyle/>
          <a:p>
            <a:fld id="{66B93881-9FFA-4495-B727-99C0D5065B04}" type="datetimeFigureOut">
              <a:rPr lang="en-US" smtClean="0"/>
              <a:t>9/26/2022</a:t>
            </a:fld>
            <a:endParaRPr lang="en-US"/>
          </a:p>
        </p:txBody>
      </p:sp>
      <p:sp>
        <p:nvSpPr>
          <p:cNvPr id="5" name="Footer Placeholder 4">
            <a:extLst>
              <a:ext uri="{FF2B5EF4-FFF2-40B4-BE49-F238E27FC236}">
                <a16:creationId xmlns:a16="http://schemas.microsoft.com/office/drawing/2014/main" id="{9F3D1713-D08A-4E97-AFD9-4B984D2412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C41FB4-0677-4CA4-AA72-427A1FF1BD05}"/>
              </a:ext>
            </a:extLst>
          </p:cNvPr>
          <p:cNvSpPr>
            <a:spLocks noGrp="1"/>
          </p:cNvSpPr>
          <p:nvPr>
            <p:ph type="sldNum" sz="quarter" idx="12"/>
          </p:nvPr>
        </p:nvSpPr>
        <p:spPr/>
        <p:txBody>
          <a:bodyPr/>
          <a:lstStyle/>
          <a:p>
            <a:fld id="{8B70DADD-2179-4B73-B0FB-6A006970C4E0}" type="slidenum">
              <a:rPr lang="en-US" smtClean="0"/>
              <a:t>‹#›</a:t>
            </a:fld>
            <a:endParaRPr lang="en-US"/>
          </a:p>
        </p:txBody>
      </p:sp>
    </p:spTree>
    <p:extLst>
      <p:ext uri="{BB962C8B-B14F-4D97-AF65-F5344CB8AC3E}">
        <p14:creationId xmlns:p14="http://schemas.microsoft.com/office/powerpoint/2010/main" val="1817924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441"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986"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0531865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24918-7835-4E88-8B55-16D0571AC68A}"/>
              </a:ext>
            </a:extLst>
          </p:cNvPr>
          <p:cNvSpPr>
            <a:spLocks noGrp="1"/>
          </p:cNvSpPr>
          <p:nvPr>
            <p:ph type="title"/>
          </p:nvPr>
        </p:nvSpPr>
        <p:spPr>
          <a:xfrm>
            <a:off x="831633" y="1709739"/>
            <a:ext cx="10512862" cy="2852737"/>
          </a:xfrm>
        </p:spPr>
        <p:txBody>
          <a:bodyPr anchor="b"/>
          <a:lstStyle>
            <a:lvl1pPr>
              <a:defRPr sz="5998"/>
            </a:lvl1pPr>
          </a:lstStyle>
          <a:p>
            <a:r>
              <a:rPr lang="en-US"/>
              <a:t>Click to edit Master title style</a:t>
            </a:r>
          </a:p>
        </p:txBody>
      </p:sp>
      <p:sp>
        <p:nvSpPr>
          <p:cNvPr id="3" name="Text Placeholder 2">
            <a:extLst>
              <a:ext uri="{FF2B5EF4-FFF2-40B4-BE49-F238E27FC236}">
                <a16:creationId xmlns:a16="http://schemas.microsoft.com/office/drawing/2014/main" id="{593DD01A-0656-47DB-9E0C-D1F6676E9F38}"/>
              </a:ext>
            </a:extLst>
          </p:cNvPr>
          <p:cNvSpPr>
            <a:spLocks noGrp="1"/>
          </p:cNvSpPr>
          <p:nvPr>
            <p:ph type="body" idx="1"/>
          </p:nvPr>
        </p:nvSpPr>
        <p:spPr>
          <a:xfrm>
            <a:off x="831633" y="4589464"/>
            <a:ext cx="10512862"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83F389-A107-4D8E-A88E-9F936F2BC515}"/>
              </a:ext>
            </a:extLst>
          </p:cNvPr>
          <p:cNvSpPr>
            <a:spLocks noGrp="1"/>
          </p:cNvSpPr>
          <p:nvPr>
            <p:ph type="dt" sz="half" idx="10"/>
          </p:nvPr>
        </p:nvSpPr>
        <p:spPr/>
        <p:txBody>
          <a:bodyPr/>
          <a:lstStyle/>
          <a:p>
            <a:fld id="{66B93881-9FFA-4495-B727-99C0D5065B04}" type="datetimeFigureOut">
              <a:rPr lang="en-US" smtClean="0"/>
              <a:t>9/26/2022</a:t>
            </a:fld>
            <a:endParaRPr lang="en-US"/>
          </a:p>
        </p:txBody>
      </p:sp>
      <p:sp>
        <p:nvSpPr>
          <p:cNvPr id="5" name="Footer Placeholder 4">
            <a:extLst>
              <a:ext uri="{FF2B5EF4-FFF2-40B4-BE49-F238E27FC236}">
                <a16:creationId xmlns:a16="http://schemas.microsoft.com/office/drawing/2014/main" id="{910EB5C6-731C-48BC-A6A3-8EA646D212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FC820-1E91-4552-A994-12D0D18FDE11}"/>
              </a:ext>
            </a:extLst>
          </p:cNvPr>
          <p:cNvSpPr>
            <a:spLocks noGrp="1"/>
          </p:cNvSpPr>
          <p:nvPr>
            <p:ph type="sldNum" sz="quarter" idx="12"/>
          </p:nvPr>
        </p:nvSpPr>
        <p:spPr/>
        <p:txBody>
          <a:bodyPr/>
          <a:lstStyle/>
          <a:p>
            <a:fld id="{8B70DADD-2179-4B73-B0FB-6A006970C4E0}" type="slidenum">
              <a:rPr lang="en-US" smtClean="0"/>
              <a:t>‹#›</a:t>
            </a:fld>
            <a:endParaRPr lang="en-US"/>
          </a:p>
        </p:txBody>
      </p:sp>
    </p:spTree>
    <p:extLst>
      <p:ext uri="{BB962C8B-B14F-4D97-AF65-F5344CB8AC3E}">
        <p14:creationId xmlns:p14="http://schemas.microsoft.com/office/powerpoint/2010/main" val="246085243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13AF7-B67D-4C96-9E03-EDF9CAAF31B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09FA24-8284-4D22-AD27-11F3AC3B2006}"/>
              </a:ext>
            </a:extLst>
          </p:cNvPr>
          <p:cNvSpPr>
            <a:spLocks noGrp="1"/>
          </p:cNvSpPr>
          <p:nvPr>
            <p:ph sz="half" idx="1"/>
          </p:nvPr>
        </p:nvSpPr>
        <p:spPr>
          <a:xfrm>
            <a:off x="837982" y="1825625"/>
            <a:ext cx="518025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DE19E6-ABD4-47BE-AD7C-4B26A9171CEA}"/>
              </a:ext>
            </a:extLst>
          </p:cNvPr>
          <p:cNvSpPr>
            <a:spLocks noGrp="1"/>
          </p:cNvSpPr>
          <p:nvPr>
            <p:ph sz="half" idx="2"/>
          </p:nvPr>
        </p:nvSpPr>
        <p:spPr>
          <a:xfrm>
            <a:off x="6170592" y="1825625"/>
            <a:ext cx="518025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2EA1065-38EA-4AAF-85CB-31C0A416CB0D}"/>
              </a:ext>
            </a:extLst>
          </p:cNvPr>
          <p:cNvSpPr>
            <a:spLocks noGrp="1"/>
          </p:cNvSpPr>
          <p:nvPr>
            <p:ph type="dt" sz="half" idx="10"/>
          </p:nvPr>
        </p:nvSpPr>
        <p:spPr/>
        <p:txBody>
          <a:bodyPr/>
          <a:lstStyle/>
          <a:p>
            <a:fld id="{66B93881-9FFA-4495-B727-99C0D5065B04}" type="datetimeFigureOut">
              <a:rPr lang="en-US" smtClean="0"/>
              <a:t>9/26/2022</a:t>
            </a:fld>
            <a:endParaRPr lang="en-US"/>
          </a:p>
        </p:txBody>
      </p:sp>
      <p:sp>
        <p:nvSpPr>
          <p:cNvPr id="6" name="Footer Placeholder 5">
            <a:extLst>
              <a:ext uri="{FF2B5EF4-FFF2-40B4-BE49-F238E27FC236}">
                <a16:creationId xmlns:a16="http://schemas.microsoft.com/office/drawing/2014/main" id="{53EE68D4-921C-4E36-AF78-1AE6A64B7B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89681E-F9AF-470F-8E1F-9822A9E37527}"/>
              </a:ext>
            </a:extLst>
          </p:cNvPr>
          <p:cNvSpPr>
            <a:spLocks noGrp="1"/>
          </p:cNvSpPr>
          <p:nvPr>
            <p:ph type="sldNum" sz="quarter" idx="12"/>
          </p:nvPr>
        </p:nvSpPr>
        <p:spPr/>
        <p:txBody>
          <a:bodyPr/>
          <a:lstStyle/>
          <a:p>
            <a:fld id="{8B70DADD-2179-4B73-B0FB-6A006970C4E0}" type="slidenum">
              <a:rPr lang="en-US" smtClean="0"/>
              <a:t>‹#›</a:t>
            </a:fld>
            <a:endParaRPr lang="en-US"/>
          </a:p>
        </p:txBody>
      </p:sp>
    </p:spTree>
    <p:extLst>
      <p:ext uri="{BB962C8B-B14F-4D97-AF65-F5344CB8AC3E}">
        <p14:creationId xmlns:p14="http://schemas.microsoft.com/office/powerpoint/2010/main" val="14132551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89911-62AF-4199-9311-322063F6C47B}"/>
              </a:ext>
            </a:extLst>
          </p:cNvPr>
          <p:cNvSpPr>
            <a:spLocks noGrp="1"/>
          </p:cNvSpPr>
          <p:nvPr>
            <p:ph type="title"/>
          </p:nvPr>
        </p:nvSpPr>
        <p:spPr>
          <a:xfrm>
            <a:off x="839569" y="365126"/>
            <a:ext cx="10512862"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3CD511D-6C4C-4EEE-9FF7-921586E5A76B}"/>
              </a:ext>
            </a:extLst>
          </p:cNvPr>
          <p:cNvSpPr>
            <a:spLocks noGrp="1"/>
          </p:cNvSpPr>
          <p:nvPr>
            <p:ph type="body" idx="1"/>
          </p:nvPr>
        </p:nvSpPr>
        <p:spPr>
          <a:xfrm>
            <a:off x="839570" y="1681163"/>
            <a:ext cx="5156444"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AA38540-C985-4076-AB3E-791BD503E6B7}"/>
              </a:ext>
            </a:extLst>
          </p:cNvPr>
          <p:cNvSpPr>
            <a:spLocks noGrp="1"/>
          </p:cNvSpPr>
          <p:nvPr>
            <p:ph sz="half" idx="2"/>
          </p:nvPr>
        </p:nvSpPr>
        <p:spPr>
          <a:xfrm>
            <a:off x="839570" y="2505075"/>
            <a:ext cx="5156444"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170E912-E46A-47C3-B7B2-B34FCF224FAA}"/>
              </a:ext>
            </a:extLst>
          </p:cNvPr>
          <p:cNvSpPr>
            <a:spLocks noGrp="1"/>
          </p:cNvSpPr>
          <p:nvPr>
            <p:ph type="body" sz="quarter" idx="3"/>
          </p:nvPr>
        </p:nvSpPr>
        <p:spPr>
          <a:xfrm>
            <a:off x="6170593" y="1681163"/>
            <a:ext cx="518183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3B1CBDD-9883-4FFA-A0DF-D628F8EB5B95}"/>
              </a:ext>
            </a:extLst>
          </p:cNvPr>
          <p:cNvSpPr>
            <a:spLocks noGrp="1"/>
          </p:cNvSpPr>
          <p:nvPr>
            <p:ph sz="quarter" idx="4"/>
          </p:nvPr>
        </p:nvSpPr>
        <p:spPr>
          <a:xfrm>
            <a:off x="6170593" y="2505075"/>
            <a:ext cx="518183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3DEFDF-D09B-4F65-8180-6FD530FCD77E}"/>
              </a:ext>
            </a:extLst>
          </p:cNvPr>
          <p:cNvSpPr>
            <a:spLocks noGrp="1"/>
          </p:cNvSpPr>
          <p:nvPr>
            <p:ph type="dt" sz="half" idx="10"/>
          </p:nvPr>
        </p:nvSpPr>
        <p:spPr/>
        <p:txBody>
          <a:bodyPr/>
          <a:lstStyle/>
          <a:p>
            <a:fld id="{66B93881-9FFA-4495-B727-99C0D5065B04}" type="datetimeFigureOut">
              <a:rPr lang="en-US" smtClean="0"/>
              <a:t>9/26/2022</a:t>
            </a:fld>
            <a:endParaRPr lang="en-US"/>
          </a:p>
        </p:txBody>
      </p:sp>
      <p:sp>
        <p:nvSpPr>
          <p:cNvPr id="8" name="Footer Placeholder 7">
            <a:extLst>
              <a:ext uri="{FF2B5EF4-FFF2-40B4-BE49-F238E27FC236}">
                <a16:creationId xmlns:a16="http://schemas.microsoft.com/office/drawing/2014/main" id="{B3FBCE8E-713D-4579-83EA-10D2149BB3E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EF51271-D638-4194-BAC8-E7584460CF51}"/>
              </a:ext>
            </a:extLst>
          </p:cNvPr>
          <p:cNvSpPr>
            <a:spLocks noGrp="1"/>
          </p:cNvSpPr>
          <p:nvPr>
            <p:ph type="sldNum" sz="quarter" idx="12"/>
          </p:nvPr>
        </p:nvSpPr>
        <p:spPr/>
        <p:txBody>
          <a:bodyPr/>
          <a:lstStyle/>
          <a:p>
            <a:fld id="{8B70DADD-2179-4B73-B0FB-6A006970C4E0}" type="slidenum">
              <a:rPr lang="en-US" smtClean="0"/>
              <a:t>‹#›</a:t>
            </a:fld>
            <a:endParaRPr lang="en-US"/>
          </a:p>
        </p:txBody>
      </p:sp>
    </p:spTree>
    <p:extLst>
      <p:ext uri="{BB962C8B-B14F-4D97-AF65-F5344CB8AC3E}">
        <p14:creationId xmlns:p14="http://schemas.microsoft.com/office/powerpoint/2010/main" val="17763948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B0080-E4CA-428E-A469-DD606029C5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F218589-0EE7-4D3D-9508-F4CE7B67804E}"/>
              </a:ext>
            </a:extLst>
          </p:cNvPr>
          <p:cNvSpPr>
            <a:spLocks noGrp="1"/>
          </p:cNvSpPr>
          <p:nvPr>
            <p:ph type="dt" sz="half" idx="10"/>
          </p:nvPr>
        </p:nvSpPr>
        <p:spPr/>
        <p:txBody>
          <a:bodyPr/>
          <a:lstStyle/>
          <a:p>
            <a:fld id="{66B93881-9FFA-4495-B727-99C0D5065B04}" type="datetimeFigureOut">
              <a:rPr lang="en-US" smtClean="0"/>
              <a:t>9/26/2022</a:t>
            </a:fld>
            <a:endParaRPr lang="en-US"/>
          </a:p>
        </p:txBody>
      </p:sp>
      <p:sp>
        <p:nvSpPr>
          <p:cNvPr id="4" name="Footer Placeholder 3">
            <a:extLst>
              <a:ext uri="{FF2B5EF4-FFF2-40B4-BE49-F238E27FC236}">
                <a16:creationId xmlns:a16="http://schemas.microsoft.com/office/drawing/2014/main" id="{0696BD59-0049-48C6-980A-54AA0B7193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DDE4B9-4F1E-478F-BC50-57B360361FB6}"/>
              </a:ext>
            </a:extLst>
          </p:cNvPr>
          <p:cNvSpPr>
            <a:spLocks noGrp="1"/>
          </p:cNvSpPr>
          <p:nvPr>
            <p:ph type="sldNum" sz="quarter" idx="12"/>
          </p:nvPr>
        </p:nvSpPr>
        <p:spPr/>
        <p:txBody>
          <a:bodyPr/>
          <a:lstStyle/>
          <a:p>
            <a:fld id="{8B70DADD-2179-4B73-B0FB-6A006970C4E0}" type="slidenum">
              <a:rPr lang="en-US" smtClean="0"/>
              <a:t>‹#›</a:t>
            </a:fld>
            <a:endParaRPr lang="en-US"/>
          </a:p>
        </p:txBody>
      </p:sp>
    </p:spTree>
    <p:extLst>
      <p:ext uri="{BB962C8B-B14F-4D97-AF65-F5344CB8AC3E}">
        <p14:creationId xmlns:p14="http://schemas.microsoft.com/office/powerpoint/2010/main" val="389684619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64899D-9279-4AB2-9935-35A004701839}"/>
              </a:ext>
            </a:extLst>
          </p:cNvPr>
          <p:cNvSpPr>
            <a:spLocks noGrp="1"/>
          </p:cNvSpPr>
          <p:nvPr>
            <p:ph type="dt" sz="half" idx="10"/>
          </p:nvPr>
        </p:nvSpPr>
        <p:spPr/>
        <p:txBody>
          <a:bodyPr/>
          <a:lstStyle/>
          <a:p>
            <a:fld id="{66B93881-9FFA-4495-B727-99C0D5065B04}" type="datetimeFigureOut">
              <a:rPr lang="en-US" smtClean="0"/>
              <a:t>9/26/2022</a:t>
            </a:fld>
            <a:endParaRPr lang="en-US"/>
          </a:p>
        </p:txBody>
      </p:sp>
      <p:sp>
        <p:nvSpPr>
          <p:cNvPr id="3" name="Footer Placeholder 2">
            <a:extLst>
              <a:ext uri="{FF2B5EF4-FFF2-40B4-BE49-F238E27FC236}">
                <a16:creationId xmlns:a16="http://schemas.microsoft.com/office/drawing/2014/main" id="{E8205F96-A4E1-41FD-9784-8945D6D443A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5261162-0E50-4E35-BE42-8AA1841EA7A7}"/>
              </a:ext>
            </a:extLst>
          </p:cNvPr>
          <p:cNvSpPr>
            <a:spLocks noGrp="1"/>
          </p:cNvSpPr>
          <p:nvPr>
            <p:ph type="sldNum" sz="quarter" idx="12"/>
          </p:nvPr>
        </p:nvSpPr>
        <p:spPr/>
        <p:txBody>
          <a:bodyPr/>
          <a:lstStyle/>
          <a:p>
            <a:fld id="{8B70DADD-2179-4B73-B0FB-6A006970C4E0}" type="slidenum">
              <a:rPr lang="en-US" smtClean="0"/>
              <a:t>‹#›</a:t>
            </a:fld>
            <a:endParaRPr lang="en-US"/>
          </a:p>
        </p:txBody>
      </p:sp>
    </p:spTree>
    <p:extLst>
      <p:ext uri="{BB962C8B-B14F-4D97-AF65-F5344CB8AC3E}">
        <p14:creationId xmlns:p14="http://schemas.microsoft.com/office/powerpoint/2010/main" val="412865715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6AED2-00DF-4C86-9B09-23F53387B483}"/>
              </a:ext>
            </a:extLst>
          </p:cNvPr>
          <p:cNvSpPr>
            <a:spLocks noGrp="1"/>
          </p:cNvSpPr>
          <p:nvPr>
            <p:ph type="title"/>
          </p:nvPr>
        </p:nvSpPr>
        <p:spPr>
          <a:xfrm>
            <a:off x="839570" y="457200"/>
            <a:ext cx="3931213" cy="1600200"/>
          </a:xfrm>
        </p:spPr>
        <p:txBody>
          <a:bodyPr anchor="b"/>
          <a:lstStyle>
            <a:lvl1pPr>
              <a:defRPr sz="3199"/>
            </a:lvl1pPr>
          </a:lstStyle>
          <a:p>
            <a:r>
              <a:rPr lang="en-US"/>
              <a:t>Click to edit Master title style</a:t>
            </a:r>
          </a:p>
        </p:txBody>
      </p:sp>
      <p:sp>
        <p:nvSpPr>
          <p:cNvPr id="3" name="Content Placeholder 2">
            <a:extLst>
              <a:ext uri="{FF2B5EF4-FFF2-40B4-BE49-F238E27FC236}">
                <a16:creationId xmlns:a16="http://schemas.microsoft.com/office/drawing/2014/main" id="{5DECED20-F4E4-4583-B485-69C682203A6A}"/>
              </a:ext>
            </a:extLst>
          </p:cNvPr>
          <p:cNvSpPr>
            <a:spLocks noGrp="1"/>
          </p:cNvSpPr>
          <p:nvPr>
            <p:ph idx="1"/>
          </p:nvPr>
        </p:nvSpPr>
        <p:spPr>
          <a:xfrm>
            <a:off x="5181838" y="987426"/>
            <a:ext cx="6170593"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31728F-F870-49FA-9C06-6F6E9025C4BB}"/>
              </a:ext>
            </a:extLst>
          </p:cNvPr>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FB6CEC-5D4E-409C-9122-C7471F34864A}"/>
              </a:ext>
            </a:extLst>
          </p:cNvPr>
          <p:cNvSpPr>
            <a:spLocks noGrp="1"/>
          </p:cNvSpPr>
          <p:nvPr>
            <p:ph type="dt" sz="half" idx="10"/>
          </p:nvPr>
        </p:nvSpPr>
        <p:spPr/>
        <p:txBody>
          <a:bodyPr/>
          <a:lstStyle/>
          <a:p>
            <a:fld id="{66B93881-9FFA-4495-B727-99C0D5065B04}" type="datetimeFigureOut">
              <a:rPr lang="en-US" smtClean="0"/>
              <a:t>9/26/2022</a:t>
            </a:fld>
            <a:endParaRPr lang="en-US"/>
          </a:p>
        </p:txBody>
      </p:sp>
      <p:sp>
        <p:nvSpPr>
          <p:cNvPr id="6" name="Footer Placeholder 5">
            <a:extLst>
              <a:ext uri="{FF2B5EF4-FFF2-40B4-BE49-F238E27FC236}">
                <a16:creationId xmlns:a16="http://schemas.microsoft.com/office/drawing/2014/main" id="{E232AE4A-6C9B-4C64-8D52-5C7036FBBC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53D12F-694E-4FA8-8053-6E9B85A27DE8}"/>
              </a:ext>
            </a:extLst>
          </p:cNvPr>
          <p:cNvSpPr>
            <a:spLocks noGrp="1"/>
          </p:cNvSpPr>
          <p:nvPr>
            <p:ph type="sldNum" sz="quarter" idx="12"/>
          </p:nvPr>
        </p:nvSpPr>
        <p:spPr/>
        <p:txBody>
          <a:bodyPr/>
          <a:lstStyle/>
          <a:p>
            <a:fld id="{8B70DADD-2179-4B73-B0FB-6A006970C4E0}" type="slidenum">
              <a:rPr lang="en-US" smtClean="0"/>
              <a:t>‹#›</a:t>
            </a:fld>
            <a:endParaRPr lang="en-US"/>
          </a:p>
        </p:txBody>
      </p:sp>
    </p:spTree>
    <p:extLst>
      <p:ext uri="{BB962C8B-B14F-4D97-AF65-F5344CB8AC3E}">
        <p14:creationId xmlns:p14="http://schemas.microsoft.com/office/powerpoint/2010/main" val="37130323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6D5A7-8071-4EE1-A872-C0742A751892}"/>
              </a:ext>
            </a:extLst>
          </p:cNvPr>
          <p:cNvSpPr>
            <a:spLocks noGrp="1"/>
          </p:cNvSpPr>
          <p:nvPr>
            <p:ph type="title"/>
          </p:nvPr>
        </p:nvSpPr>
        <p:spPr>
          <a:xfrm>
            <a:off x="839570" y="457200"/>
            <a:ext cx="3931213" cy="1600200"/>
          </a:xfrm>
        </p:spPr>
        <p:txBody>
          <a:bodyPr anchor="b"/>
          <a:lstStyle>
            <a:lvl1pPr>
              <a:defRPr sz="3199"/>
            </a:lvl1pPr>
          </a:lstStyle>
          <a:p>
            <a:r>
              <a:rPr lang="en-US"/>
              <a:t>Click to edit Master title style</a:t>
            </a:r>
          </a:p>
        </p:txBody>
      </p:sp>
      <p:sp>
        <p:nvSpPr>
          <p:cNvPr id="3" name="Picture Placeholder 2">
            <a:extLst>
              <a:ext uri="{FF2B5EF4-FFF2-40B4-BE49-F238E27FC236}">
                <a16:creationId xmlns:a16="http://schemas.microsoft.com/office/drawing/2014/main" id="{AA3157EF-D9EA-4C66-9F0F-BF9F29FCDB2B}"/>
              </a:ext>
            </a:extLst>
          </p:cNvPr>
          <p:cNvSpPr>
            <a:spLocks noGrp="1"/>
          </p:cNvSpPr>
          <p:nvPr>
            <p:ph type="pic" idx="1"/>
          </p:nvPr>
        </p:nvSpPr>
        <p:spPr>
          <a:xfrm>
            <a:off x="5181838" y="987426"/>
            <a:ext cx="6170593" cy="4873625"/>
          </a:xfrm>
        </p:spPr>
        <p:txBody>
          <a:bodyPr/>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endParaRPr lang="en-US"/>
          </a:p>
        </p:txBody>
      </p:sp>
      <p:sp>
        <p:nvSpPr>
          <p:cNvPr id="4" name="Text Placeholder 3">
            <a:extLst>
              <a:ext uri="{FF2B5EF4-FFF2-40B4-BE49-F238E27FC236}">
                <a16:creationId xmlns:a16="http://schemas.microsoft.com/office/drawing/2014/main" id="{DFE47CB8-F67A-4909-ACCF-5D2141BE210D}"/>
              </a:ext>
            </a:extLst>
          </p:cNvPr>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869A35-FA52-4251-9FB2-FFA130DC8818}"/>
              </a:ext>
            </a:extLst>
          </p:cNvPr>
          <p:cNvSpPr>
            <a:spLocks noGrp="1"/>
          </p:cNvSpPr>
          <p:nvPr>
            <p:ph type="dt" sz="half" idx="10"/>
          </p:nvPr>
        </p:nvSpPr>
        <p:spPr/>
        <p:txBody>
          <a:bodyPr/>
          <a:lstStyle/>
          <a:p>
            <a:fld id="{66B93881-9FFA-4495-B727-99C0D5065B04}" type="datetimeFigureOut">
              <a:rPr lang="en-US" smtClean="0"/>
              <a:t>9/26/2022</a:t>
            </a:fld>
            <a:endParaRPr lang="en-US"/>
          </a:p>
        </p:txBody>
      </p:sp>
      <p:sp>
        <p:nvSpPr>
          <p:cNvPr id="6" name="Footer Placeholder 5">
            <a:extLst>
              <a:ext uri="{FF2B5EF4-FFF2-40B4-BE49-F238E27FC236}">
                <a16:creationId xmlns:a16="http://schemas.microsoft.com/office/drawing/2014/main" id="{B5322312-76FD-434B-AC34-F0A6F86F8E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9083E5-F998-47DA-8ABB-9031AE1C03CE}"/>
              </a:ext>
            </a:extLst>
          </p:cNvPr>
          <p:cNvSpPr>
            <a:spLocks noGrp="1"/>
          </p:cNvSpPr>
          <p:nvPr>
            <p:ph type="sldNum" sz="quarter" idx="12"/>
          </p:nvPr>
        </p:nvSpPr>
        <p:spPr/>
        <p:txBody>
          <a:bodyPr/>
          <a:lstStyle/>
          <a:p>
            <a:fld id="{8B70DADD-2179-4B73-B0FB-6A006970C4E0}" type="slidenum">
              <a:rPr lang="en-US" smtClean="0"/>
              <a:t>‹#›</a:t>
            </a:fld>
            <a:endParaRPr lang="en-US"/>
          </a:p>
        </p:txBody>
      </p:sp>
    </p:spTree>
    <p:extLst>
      <p:ext uri="{BB962C8B-B14F-4D97-AF65-F5344CB8AC3E}">
        <p14:creationId xmlns:p14="http://schemas.microsoft.com/office/powerpoint/2010/main" val="40880100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2402B-94EA-4EEA-B256-69E6AE78DF1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36BC417-4060-4702-A1D7-CFBDFC59204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BFE5D0-6A00-4C61-A118-06945A688F1F}"/>
              </a:ext>
            </a:extLst>
          </p:cNvPr>
          <p:cNvSpPr>
            <a:spLocks noGrp="1"/>
          </p:cNvSpPr>
          <p:nvPr>
            <p:ph type="dt" sz="half" idx="10"/>
          </p:nvPr>
        </p:nvSpPr>
        <p:spPr/>
        <p:txBody>
          <a:bodyPr/>
          <a:lstStyle/>
          <a:p>
            <a:fld id="{66B93881-9FFA-4495-B727-99C0D5065B04}" type="datetimeFigureOut">
              <a:rPr lang="en-US" smtClean="0"/>
              <a:t>9/26/2022</a:t>
            </a:fld>
            <a:endParaRPr lang="en-US"/>
          </a:p>
        </p:txBody>
      </p:sp>
      <p:sp>
        <p:nvSpPr>
          <p:cNvPr id="5" name="Footer Placeholder 4">
            <a:extLst>
              <a:ext uri="{FF2B5EF4-FFF2-40B4-BE49-F238E27FC236}">
                <a16:creationId xmlns:a16="http://schemas.microsoft.com/office/drawing/2014/main" id="{9C3360E2-0CBD-4601-8F3F-9E17BDAAA6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19ACEE-E444-4CCF-9E97-677A915BAD21}"/>
              </a:ext>
            </a:extLst>
          </p:cNvPr>
          <p:cNvSpPr>
            <a:spLocks noGrp="1"/>
          </p:cNvSpPr>
          <p:nvPr>
            <p:ph type="sldNum" sz="quarter" idx="12"/>
          </p:nvPr>
        </p:nvSpPr>
        <p:spPr/>
        <p:txBody>
          <a:bodyPr/>
          <a:lstStyle/>
          <a:p>
            <a:fld id="{8B70DADD-2179-4B73-B0FB-6A006970C4E0}" type="slidenum">
              <a:rPr lang="en-US" smtClean="0"/>
              <a:t>‹#›</a:t>
            </a:fld>
            <a:endParaRPr lang="en-US"/>
          </a:p>
        </p:txBody>
      </p:sp>
    </p:spTree>
    <p:extLst>
      <p:ext uri="{BB962C8B-B14F-4D97-AF65-F5344CB8AC3E}">
        <p14:creationId xmlns:p14="http://schemas.microsoft.com/office/powerpoint/2010/main" val="26681323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AD7100-EBC4-462A-A7F2-A257C0CD6D83}"/>
              </a:ext>
            </a:extLst>
          </p:cNvPr>
          <p:cNvSpPr>
            <a:spLocks noGrp="1"/>
          </p:cNvSpPr>
          <p:nvPr>
            <p:ph type="title" orient="vert"/>
          </p:nvPr>
        </p:nvSpPr>
        <p:spPr>
          <a:xfrm>
            <a:off x="8722628" y="365125"/>
            <a:ext cx="262821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8849A7B-D8F9-4FD5-917B-D36A2CF19F1D}"/>
              </a:ext>
            </a:extLst>
          </p:cNvPr>
          <p:cNvSpPr>
            <a:spLocks noGrp="1"/>
          </p:cNvSpPr>
          <p:nvPr>
            <p:ph type="body" orient="vert" idx="1"/>
          </p:nvPr>
        </p:nvSpPr>
        <p:spPr>
          <a:xfrm>
            <a:off x="837982" y="365125"/>
            <a:ext cx="7732286"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A9FB1A-57F2-40CC-B1FE-12888C418369}"/>
              </a:ext>
            </a:extLst>
          </p:cNvPr>
          <p:cNvSpPr>
            <a:spLocks noGrp="1"/>
          </p:cNvSpPr>
          <p:nvPr>
            <p:ph type="dt" sz="half" idx="10"/>
          </p:nvPr>
        </p:nvSpPr>
        <p:spPr/>
        <p:txBody>
          <a:bodyPr/>
          <a:lstStyle/>
          <a:p>
            <a:fld id="{66B93881-9FFA-4495-B727-99C0D5065B04}" type="datetimeFigureOut">
              <a:rPr lang="en-US" smtClean="0"/>
              <a:t>9/26/2022</a:t>
            </a:fld>
            <a:endParaRPr lang="en-US"/>
          </a:p>
        </p:txBody>
      </p:sp>
      <p:sp>
        <p:nvSpPr>
          <p:cNvPr id="5" name="Footer Placeholder 4">
            <a:extLst>
              <a:ext uri="{FF2B5EF4-FFF2-40B4-BE49-F238E27FC236}">
                <a16:creationId xmlns:a16="http://schemas.microsoft.com/office/drawing/2014/main" id="{E39FCF5B-17E0-41DE-A90F-6722F5E29E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C68BFB-F067-482B-B15C-3214D8C1C209}"/>
              </a:ext>
            </a:extLst>
          </p:cNvPr>
          <p:cNvSpPr>
            <a:spLocks noGrp="1"/>
          </p:cNvSpPr>
          <p:nvPr>
            <p:ph type="sldNum" sz="quarter" idx="12"/>
          </p:nvPr>
        </p:nvSpPr>
        <p:spPr/>
        <p:txBody>
          <a:bodyPr/>
          <a:lstStyle/>
          <a:p>
            <a:fld id="{8B70DADD-2179-4B73-B0FB-6A006970C4E0}" type="slidenum">
              <a:rPr lang="en-US" smtClean="0"/>
              <a:t>‹#›</a:t>
            </a:fld>
            <a:endParaRPr lang="en-US"/>
          </a:p>
        </p:txBody>
      </p:sp>
    </p:spTree>
    <p:extLst>
      <p:ext uri="{BB962C8B-B14F-4D97-AF65-F5344CB8AC3E}">
        <p14:creationId xmlns:p14="http://schemas.microsoft.com/office/powerpoint/2010/main" val="1597162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41" y="1535113"/>
            <a:ext cx="5385514"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1756" y="1535113"/>
            <a:ext cx="5387630"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1756" y="2174875"/>
            <a:ext cx="5387630"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9/26/2022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795899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9/26/2022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42987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EC90D8B8-307A-4993-9315-0D6ADDAA6CEB}"/>
              </a:ext>
            </a:extLst>
          </p:cNvPr>
          <p:cNvCxnSpPr/>
          <p:nvPr userDrawn="1"/>
        </p:nvCxnSpPr>
        <p:spPr>
          <a:xfrm>
            <a:off x="609441" y="6448926"/>
            <a:ext cx="10969943" cy="0"/>
          </a:xfrm>
          <a:prstGeom prst="line">
            <a:avLst/>
          </a:prstGeom>
          <a:ln>
            <a:solidFill>
              <a:schemeClr val="bg1">
                <a:lumMod val="85000"/>
                <a:alpha val="50000"/>
              </a:schemeClr>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149A4D36-ACE7-46EE-977E-260D55BF45D2}"/>
              </a:ext>
            </a:extLst>
          </p:cNvPr>
          <p:cNvSpPr/>
          <p:nvPr userDrawn="1"/>
        </p:nvSpPr>
        <p:spPr>
          <a:xfrm>
            <a:off x="5917949" y="6272463"/>
            <a:ext cx="352926" cy="35292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5" name="Slide Number Placeholder 4"/>
          <p:cNvSpPr>
            <a:spLocks noGrp="1"/>
          </p:cNvSpPr>
          <p:nvPr>
            <p:ph type="sldNum" sz="quarter" idx="12"/>
          </p:nvPr>
        </p:nvSpPr>
        <p:spPr>
          <a:xfrm>
            <a:off x="5836202" y="6244057"/>
            <a:ext cx="516420" cy="385017"/>
          </a:xfrm>
        </p:spPr>
        <p:txBody>
          <a:bodyPr/>
          <a:lstStyle>
            <a:lvl1pPr algn="ctr">
              <a:defRPr sz="1400">
                <a:solidFill>
                  <a:schemeClr val="bg1"/>
                </a:solidFill>
              </a:defRPr>
            </a:lvl1p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1127936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1_Title Only">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9/26/2022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42987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jp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9"/>
            <a:ext cx="10969943"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09441" y="1138425"/>
            <a:ext cx="10969943"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441" y="6356351"/>
            <a:ext cx="2844059"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fld id="{425404F2-BE9A-4460-8815-8F645183555F}" type="datetimeFigureOut">
              <a:rPr lang="en-US" smtClean="0"/>
              <a:pPr/>
              <a:t>9/26/2022</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1974508044"/>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50" r:id="rId3"/>
    <p:sldLayoutId id="2147483651" r:id="rId4"/>
    <p:sldLayoutId id="2147483652" r:id="rId5"/>
    <p:sldLayoutId id="2147483653" r:id="rId6"/>
    <p:sldLayoutId id="2147483654" r:id="rId7"/>
    <p:sldLayoutId id="2147483663" r:id="rId8"/>
    <p:sldLayoutId id="2147483662" r:id="rId9"/>
    <p:sldLayoutId id="2147483655" r:id="rId10"/>
    <p:sldLayoutId id="2147483656" r:id="rId11"/>
    <p:sldLayoutId id="2147483657" r:id="rId12"/>
    <p:sldLayoutId id="2147483658" r:id="rId13"/>
    <p:sldLayoutId id="2147483659" r:id="rId14"/>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Ορθογώνιο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el-GR" noProof="0" dirty="0"/>
          </a:p>
        </p:txBody>
      </p:sp>
      <p:sp>
        <p:nvSpPr>
          <p:cNvPr id="2" name="Σύμβολο κράτησης θέσης τίτλου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pPr rtl="0"/>
            <a:r>
              <a:rPr lang="el-GR" dirty="0"/>
              <a:t>Στυλ κύριου τίτλου</a:t>
            </a:r>
            <a:endParaRPr lang="el-GR" noProof="0" dirty="0"/>
          </a:p>
        </p:txBody>
      </p:sp>
      <p:sp>
        <p:nvSpPr>
          <p:cNvPr id="3" name="Σύμβολο κράτησης θέσης κειμένου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rtl="0"/>
            <a:r>
              <a:rPr lang="el-GR" noProof="0" dirty="0"/>
              <a:t>Στυλ υποδείγματος κειμένου</a:t>
            </a:r>
          </a:p>
          <a:p>
            <a:pPr lvl="1" rtl="0"/>
            <a:r>
              <a:rPr lang="el-GR" noProof="0" dirty="0"/>
              <a:t>Δεύτερου επιπέδου</a:t>
            </a:r>
          </a:p>
          <a:p>
            <a:pPr lvl="2" rtl="0"/>
            <a:r>
              <a:rPr lang="el-GR" noProof="0" dirty="0"/>
              <a:t>Τρίτου επιπέδου</a:t>
            </a:r>
          </a:p>
          <a:p>
            <a:pPr lvl="3" rtl="0"/>
            <a:r>
              <a:rPr lang="el-GR" noProof="0" dirty="0"/>
              <a:t>Τέταρτου επιπέδου</a:t>
            </a:r>
          </a:p>
          <a:p>
            <a:pPr lvl="4" rtl="0"/>
            <a:r>
              <a:rPr lang="el-GR" noProof="0" dirty="0"/>
              <a:t>Πέμπτου επιπέδου</a:t>
            </a:r>
          </a:p>
        </p:txBody>
      </p:sp>
      <p:sp>
        <p:nvSpPr>
          <p:cNvPr id="4" name="Σύμβολο κράτησης θέσης ημερομηνίας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rtl="0">
              <a:defRPr sz="1200">
                <a:solidFill>
                  <a:schemeClr val="tx2">
                    <a:lumMod val="50000"/>
                    <a:lumOff val="50000"/>
                  </a:schemeClr>
                </a:solidFill>
              </a:defRPr>
            </a:lvl1pPr>
          </a:lstStyle>
          <a:p>
            <a:fld id="{3BCFB36F-F189-41F2-9925-2F22B6B6E554}" type="datetime1">
              <a:rPr lang="el-GR" smtClean="0"/>
              <a:pPr/>
              <a:t>26/9/2022</a:t>
            </a:fld>
            <a:endParaRPr lang="el-GR" dirty="0"/>
          </a:p>
        </p:txBody>
      </p:sp>
      <p:sp>
        <p:nvSpPr>
          <p:cNvPr id="5" name="Σύμβολο κράτησης θέσης υποσέλιδου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rtl="0">
              <a:defRPr sz="1200">
                <a:solidFill>
                  <a:schemeClr val="tx2">
                    <a:lumMod val="50000"/>
                    <a:lumOff val="50000"/>
                  </a:schemeClr>
                </a:solidFill>
              </a:defRPr>
            </a:lvl1pPr>
          </a:lstStyle>
          <a:p>
            <a:pPr rtl="0"/>
            <a:endParaRPr lang="el-GR" noProof="0" dirty="0"/>
          </a:p>
        </p:txBody>
      </p:sp>
      <p:sp>
        <p:nvSpPr>
          <p:cNvPr id="6" name="Σύμβολο κράτησης θέσης αριθμού διαφάνειας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rtl="0">
              <a:defRPr sz="1200">
                <a:solidFill>
                  <a:schemeClr val="tx2">
                    <a:lumMod val="50000"/>
                    <a:lumOff val="50000"/>
                  </a:schemeClr>
                </a:solidFill>
              </a:defRPr>
            </a:lvl1pPr>
          </a:lstStyle>
          <a:p>
            <a:fld id="{EB37DED6-D4C7-42EE-AB49-D2E39E64FDE4}" type="slidenum">
              <a:rPr lang="el-GR" smtClean="0"/>
              <a:pPr/>
              <a:t>‹#›</a:t>
            </a:fld>
            <a:endParaRPr lang="el-GR" dirty="0"/>
          </a:p>
        </p:txBody>
      </p:sp>
    </p:spTree>
    <p:extLst>
      <p:ext uri="{BB962C8B-B14F-4D97-AF65-F5344CB8AC3E}">
        <p14:creationId xmlns:p14="http://schemas.microsoft.com/office/powerpoint/2010/main" val="91707248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3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7"/>
            <a:ext cx="10512862"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7982" y="6356352"/>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2A0FE4-2D80-4DA6-BF38-B89D81FF47EE}" type="datetimeFigureOut">
              <a:rPr lang="en-IN" smtClean="0"/>
              <a:t>26-09-2022</a:t>
            </a:fld>
            <a:endParaRPr lang="en-IN"/>
          </a:p>
        </p:txBody>
      </p:sp>
      <p:sp>
        <p:nvSpPr>
          <p:cNvPr id="5" name="Footer Placeholder 4"/>
          <p:cNvSpPr>
            <a:spLocks noGrp="1"/>
          </p:cNvSpPr>
          <p:nvPr>
            <p:ph type="ftr" sz="quarter" idx="3"/>
          </p:nvPr>
        </p:nvSpPr>
        <p:spPr>
          <a:xfrm>
            <a:off x="4037549" y="6356352"/>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08357" y="6356352"/>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DBE118-2250-4CAC-B046-239558256E03}" type="slidenum">
              <a:rPr lang="en-IN" smtClean="0"/>
              <a:t>‹#›</a:t>
            </a:fld>
            <a:endParaRPr lang="en-IN"/>
          </a:p>
        </p:txBody>
      </p:sp>
    </p:spTree>
    <p:extLst>
      <p:ext uri="{BB962C8B-B14F-4D97-AF65-F5344CB8AC3E}">
        <p14:creationId xmlns:p14="http://schemas.microsoft.com/office/powerpoint/2010/main" val="261475775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FA4FA0-A2EE-4F3A-8055-E364E475F28C}"/>
              </a:ext>
            </a:extLst>
          </p:cNvPr>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F1D6AB9-D297-4587-A364-0464AE28D310}"/>
              </a:ext>
            </a:extLst>
          </p:cNvPr>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C7DD792-FD73-46FC-A390-01EC2FEBFCB6}"/>
              </a:ext>
            </a:extLst>
          </p:cNvPr>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842805-9CC5-471C-B18C-B31CBC4B59A9}" type="datetimeFigureOut">
              <a:rPr lang="en-IN" smtClean="0"/>
              <a:t>26-09-2022</a:t>
            </a:fld>
            <a:endParaRPr lang="en-IN"/>
          </a:p>
        </p:txBody>
      </p:sp>
      <p:sp>
        <p:nvSpPr>
          <p:cNvPr id="5" name="Footer Placeholder 4">
            <a:extLst>
              <a:ext uri="{FF2B5EF4-FFF2-40B4-BE49-F238E27FC236}">
                <a16:creationId xmlns:a16="http://schemas.microsoft.com/office/drawing/2014/main" id="{F3CC2ECC-D03A-4E86-AF83-2A2C909917F8}"/>
              </a:ext>
            </a:extLst>
          </p:cNvPr>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2306B383-CB86-440B-837E-EFFE8321E3E7}"/>
              </a:ext>
            </a:extLst>
          </p:cNvPr>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6922FB-5DAF-4395-998F-0BCF11743241}" type="slidenum">
              <a:rPr lang="en-IN" smtClean="0"/>
              <a:t>‹#›</a:t>
            </a:fld>
            <a:endParaRPr lang="en-IN"/>
          </a:p>
        </p:txBody>
      </p:sp>
    </p:spTree>
    <p:extLst>
      <p:ext uri="{BB962C8B-B14F-4D97-AF65-F5344CB8AC3E}">
        <p14:creationId xmlns:p14="http://schemas.microsoft.com/office/powerpoint/2010/main" val="2199786319"/>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A26A18-15C5-48DB-B11D-5ABCF05BF4BB}"/>
              </a:ext>
            </a:extLst>
          </p:cNvPr>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2731627-456A-4F5A-BD19-3D97300B9946}"/>
              </a:ext>
            </a:extLst>
          </p:cNvPr>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6DF69B-F4B0-414D-A6C2-BEF244677D85}"/>
              </a:ext>
            </a:extLst>
          </p:cNvPr>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B93881-9FFA-4495-B727-99C0D5065B04}" type="datetimeFigureOut">
              <a:rPr lang="en-US" smtClean="0"/>
              <a:t>9/26/2022</a:t>
            </a:fld>
            <a:endParaRPr lang="en-US"/>
          </a:p>
        </p:txBody>
      </p:sp>
      <p:sp>
        <p:nvSpPr>
          <p:cNvPr id="5" name="Footer Placeholder 4">
            <a:extLst>
              <a:ext uri="{FF2B5EF4-FFF2-40B4-BE49-F238E27FC236}">
                <a16:creationId xmlns:a16="http://schemas.microsoft.com/office/drawing/2014/main" id="{F150FBFC-65D5-464E-980A-09F35C36959A}"/>
              </a:ext>
            </a:extLst>
          </p:cNvPr>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6B8465C-D759-40E0-9C70-11E68D908A3F}"/>
              </a:ext>
            </a:extLst>
          </p:cNvPr>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70DADD-2179-4B73-B0FB-6A006970C4E0}" type="slidenum">
              <a:rPr lang="en-US" smtClean="0"/>
              <a:t>‹#›</a:t>
            </a:fld>
            <a:endParaRPr lang="en-US"/>
          </a:p>
        </p:txBody>
      </p:sp>
    </p:spTree>
    <p:extLst>
      <p:ext uri="{BB962C8B-B14F-4D97-AF65-F5344CB8AC3E}">
        <p14:creationId xmlns:p14="http://schemas.microsoft.com/office/powerpoint/2010/main" val="48483660"/>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11.xml"/><Relationship Id="rId7" Type="http://schemas.openxmlformats.org/officeDocument/2006/relationships/hyperlink" Target="https://covid19.gov.gr/wp-content/uploads/2020/10/covid19govgr.jpg" TargetMode="External"/><Relationship Id="rId2" Type="http://schemas.openxmlformats.org/officeDocument/2006/relationships/slideLayout" Target="../slideLayouts/slideLayout37.xml"/><Relationship Id="rId1" Type="http://schemas.openxmlformats.org/officeDocument/2006/relationships/tags" Target="../tags/tag3.xml"/><Relationship Id="rId6" Type="http://schemas.microsoft.com/office/2007/relationships/hdphoto" Target="../media/hdphoto2.wdp"/><Relationship Id="rId5" Type="http://schemas.openxmlformats.org/officeDocument/2006/relationships/image" Target="../media/image17.png"/><Relationship Id="rId4" Type="http://schemas.openxmlformats.org/officeDocument/2006/relationships/hyperlink" Target="https://encrypted-tbn0.gstatic.com/images?q=tbn:ANd9GcS0ab6aIDPQZEivtX7q_jdERmoyd4z7z11T2A&amp;usqp=CAU" TargetMode="Externa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4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4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4.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54.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microsoft.com/office/2007/relationships/hdphoto" Target="../media/hdphoto3.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mcaounilaw.gr/images/blog/mca-blog-13012021.jpg"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microsoft.com/office/2007/relationships/hdphoto" Target="../media/hdphoto1.wdp"/><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hyperlink" Target="https://thumbs.dreamstime.com/b/young-businessman-photo-copying-book-hands-placeing-flatbed-scanner-preperation-52020476.jpg" TargetMode="External"/><Relationship Id="rId13" Type="http://schemas.openxmlformats.org/officeDocument/2006/relationships/image" Target="../media/image11.png"/><Relationship Id="rId3" Type="http://schemas.openxmlformats.org/officeDocument/2006/relationships/notesSlide" Target="../notesSlides/notesSlide9.xml"/><Relationship Id="rId7" Type="http://schemas.openxmlformats.org/officeDocument/2006/relationships/image" Target="../media/image8.png"/><Relationship Id="rId12" Type="http://schemas.openxmlformats.org/officeDocument/2006/relationships/hyperlink" Target="https://www.fairfield.lib.ia.us/application/files/5816/2379/2722/LibrarytoLibrary.jpg" TargetMode="External"/><Relationship Id="rId2" Type="http://schemas.openxmlformats.org/officeDocument/2006/relationships/slideLayout" Target="../slideLayouts/slideLayout8.xml"/><Relationship Id="rId1" Type="http://schemas.openxmlformats.org/officeDocument/2006/relationships/tags" Target="../tags/tag1.xml"/><Relationship Id="rId6" Type="http://schemas.openxmlformats.org/officeDocument/2006/relationships/hyperlink" Target="https://media.hswstatic.com/eyJidWNrZXQiOiJjb250ZW50Lmhzd3N0YXRpYy5jb20iLCJrZXkiOiJnaWZcL3JhcmUtYm9va3MzLmpwZyIsImVkaXRzIjp7InJlc2l6ZSI6eyJ3aWR0aCI6MjkwfSwidG9Gb3JtYXQiOiJhdmlmIn19" TargetMode="External"/><Relationship Id="rId11" Type="http://schemas.openxmlformats.org/officeDocument/2006/relationships/image" Target="../media/image10.png"/><Relationship Id="rId5" Type="http://schemas.openxmlformats.org/officeDocument/2006/relationships/image" Target="../media/image7.png"/><Relationship Id="rId15" Type="http://schemas.openxmlformats.org/officeDocument/2006/relationships/image" Target="../media/image12.png"/><Relationship Id="rId10" Type="http://schemas.openxmlformats.org/officeDocument/2006/relationships/hyperlink" Target="https://thumbs.dreamstime.com/b/old-sheet-music-649054.jpg" TargetMode="External"/><Relationship Id="rId4" Type="http://schemas.openxmlformats.org/officeDocument/2006/relationships/hyperlink" Target="https://media.hswstatic.com/eyJidWNrZXQiOiJjb250ZW50Lmhzd3N0YXRpYy5jb20iLCJrZXkiOiJnaWZcL3JhcmUtYm9va3MyMC5qcGciLCJlZGl0cyI6eyJyZXNpemUiOnsid2lkdGgiOjI5MH0sInRvRm9ybWF0IjoiYXZpZiJ9fQ==" TargetMode="External"/><Relationship Id="rId9" Type="http://schemas.openxmlformats.org/officeDocument/2006/relationships/image" Target="../media/image9.png"/><Relationship Id="rId14" Type="http://schemas.openxmlformats.org/officeDocument/2006/relationships/hyperlink" Target="https://thumbs.dreamstime.com/z/old-book-engraving-22897419.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006180" y="2264470"/>
            <a:ext cx="7008574" cy="3298825"/>
          </a:xfrm>
        </p:spPr>
        <p:txBody>
          <a:bodyPr rtlCol="0">
            <a:normAutofit fontScale="90000"/>
          </a:bodyPr>
          <a:lstStyle/>
          <a:p>
            <a:pPr algn="ctr"/>
            <a:br>
              <a:rPr lang="el-GR" sz="2000" b="1" dirty="0"/>
            </a:br>
            <a:br>
              <a:rPr lang="el-GR" sz="2000" b="1" dirty="0"/>
            </a:br>
            <a:br>
              <a:rPr lang="el-GR" sz="2000" b="1" dirty="0"/>
            </a:br>
            <a:br>
              <a:rPr lang="el-GR" sz="2000" b="1" dirty="0"/>
            </a:br>
            <a:br>
              <a:rPr lang="el-GR" sz="2000" b="1" dirty="0"/>
            </a:br>
            <a:br>
              <a:rPr lang="el-GR" sz="2000" b="1" dirty="0"/>
            </a:br>
            <a:br>
              <a:rPr lang="el-GR" sz="2000" b="1" dirty="0"/>
            </a:br>
            <a:br>
              <a:rPr lang="el-GR" sz="2000" b="1" dirty="0"/>
            </a:br>
            <a:br>
              <a:rPr lang="el-GR" sz="2000" b="1" dirty="0"/>
            </a:br>
            <a:br>
              <a:rPr lang="el-GR" sz="2000" b="1" dirty="0"/>
            </a:br>
            <a:br>
              <a:rPr lang="el-GR" sz="2000" b="1" dirty="0"/>
            </a:br>
            <a:br>
              <a:rPr lang="el-GR" sz="2000" b="1" dirty="0"/>
            </a:br>
            <a:br>
              <a:rPr lang="el-GR" sz="2000" b="1" dirty="0"/>
            </a:br>
            <a:r>
              <a:rPr lang="el-GR" sz="2200" b="1" dirty="0"/>
              <a:t>Διπλωματική Εργασία</a:t>
            </a:r>
            <a:br>
              <a:rPr lang="el-GR" sz="2200" b="1" dirty="0"/>
            </a:br>
            <a:br>
              <a:rPr lang="el-GR" sz="2200" b="1"/>
            </a:br>
            <a:r>
              <a:rPr lang="el-GR" sz="2200" b="1"/>
              <a:t>«Η πλαισίωση της φωτοτυπικής αναπαραγωγής υλικού βιβλιοθηκών για ιδιωτική χρήση: η περίπτωση των Βιβλιοθηκών-Τακτικών Μελών του ΣΕΑΒ»</a:t>
            </a:r>
            <a:br>
              <a:rPr lang="el-GR" sz="2200" b="1" dirty="0"/>
            </a:br>
            <a:br>
              <a:rPr lang="el-GR" sz="2200" b="1" dirty="0"/>
            </a:br>
            <a:br>
              <a:rPr lang="el-GR" b="1" dirty="0"/>
            </a:br>
            <a:endParaRPr lang="el-GR" b="1" dirty="0"/>
          </a:p>
        </p:txBody>
      </p:sp>
      <p:sp>
        <p:nvSpPr>
          <p:cNvPr id="3" name="Υπότιτλος 2"/>
          <p:cNvSpPr>
            <a:spLocks noGrp="1"/>
          </p:cNvSpPr>
          <p:nvPr>
            <p:ph type="subTitle" idx="1"/>
          </p:nvPr>
        </p:nvSpPr>
        <p:spPr>
          <a:xfrm>
            <a:off x="4438228" y="4940994"/>
            <a:ext cx="7008574" cy="1722417"/>
          </a:xfrm>
        </p:spPr>
        <p:txBody>
          <a:bodyPr rtlCol="0">
            <a:normAutofit lnSpcReduction="10000"/>
          </a:bodyPr>
          <a:lstStyle/>
          <a:p>
            <a:r>
              <a:rPr lang="el-GR" sz="1600" dirty="0"/>
              <a:t>Συγγραφέας</a:t>
            </a:r>
            <a:br>
              <a:rPr lang="el-GR" sz="1600" dirty="0"/>
            </a:br>
            <a:r>
              <a:rPr lang="el-GR" sz="1600" dirty="0"/>
              <a:t>Αναστάσιος </a:t>
            </a:r>
            <a:r>
              <a:rPr lang="el-GR" sz="1600" dirty="0" err="1"/>
              <a:t>Τσουκνάκης</a:t>
            </a:r>
            <a:r>
              <a:rPr lang="el-GR" sz="1600" dirty="0"/>
              <a:t> (ΑΜ: mslam206682004) </a:t>
            </a:r>
            <a:br>
              <a:rPr lang="el-GR" sz="1600" dirty="0"/>
            </a:br>
            <a:br>
              <a:rPr lang="el-GR" sz="1600" dirty="0"/>
            </a:br>
            <a:r>
              <a:rPr lang="el-GR" sz="1600" dirty="0"/>
              <a:t>Επιβλέπων: Δρ. Θεόδωρος Χίου</a:t>
            </a:r>
            <a:endParaRPr lang="en-US" sz="1600" dirty="0"/>
          </a:p>
          <a:p>
            <a:endParaRPr lang="en-US" sz="1600" dirty="0"/>
          </a:p>
          <a:p>
            <a:endParaRPr lang="en-US" sz="1600" dirty="0"/>
          </a:p>
          <a:p>
            <a:r>
              <a:rPr lang="el-GR" sz="1600" dirty="0"/>
              <a:t>Αθήνα, Σεπτέμβριος 2022 </a:t>
            </a:r>
          </a:p>
        </p:txBody>
      </p:sp>
      <p:pic>
        <p:nvPicPr>
          <p:cNvPr id="4" name="Εικόνα 3">
            <a:extLst>
              <a:ext uri="{FF2B5EF4-FFF2-40B4-BE49-F238E27FC236}">
                <a16:creationId xmlns:a16="http://schemas.microsoft.com/office/drawing/2014/main" id="{51342D5C-34A5-49A9-B2E0-779C0B16C156}"/>
              </a:ext>
            </a:extLst>
          </p:cNvPr>
          <p:cNvPicPr>
            <a:picLocks noChangeAspect="1"/>
          </p:cNvPicPr>
          <p:nvPr/>
        </p:nvPicPr>
        <p:blipFill>
          <a:blip r:embed="rId3"/>
          <a:stretch>
            <a:fillRect/>
          </a:stretch>
        </p:blipFill>
        <p:spPr>
          <a:xfrm>
            <a:off x="3604245" y="0"/>
            <a:ext cx="1024217" cy="1024217"/>
          </a:xfrm>
          <a:prstGeom prst="rect">
            <a:avLst/>
          </a:prstGeom>
        </p:spPr>
      </p:pic>
      <p:sp>
        <p:nvSpPr>
          <p:cNvPr id="5" name="Ορθογώνιο 4">
            <a:extLst>
              <a:ext uri="{FF2B5EF4-FFF2-40B4-BE49-F238E27FC236}">
                <a16:creationId xmlns:a16="http://schemas.microsoft.com/office/drawing/2014/main" id="{35C0769B-43C0-4C15-8B1C-30B587C9D79C}"/>
              </a:ext>
            </a:extLst>
          </p:cNvPr>
          <p:cNvSpPr/>
          <p:nvPr/>
        </p:nvSpPr>
        <p:spPr>
          <a:xfrm>
            <a:off x="4116353" y="1156152"/>
            <a:ext cx="6092825" cy="630942"/>
          </a:xfrm>
          <a:prstGeom prst="rect">
            <a:avLst/>
          </a:prstGeom>
        </p:spPr>
        <p:txBody>
          <a:bodyPr>
            <a:spAutoFit/>
          </a:bodyPr>
          <a:lstStyle/>
          <a:p>
            <a:pPr marL="0" marR="0" lvl="0" indent="0" algn="ctr" defTabSz="1218987" rtl="0" eaLnBrk="1" fontAlgn="auto" latinLnBrk="0" hangingPunct="1">
              <a:lnSpc>
                <a:spcPct val="150000"/>
              </a:lnSpc>
              <a:spcBef>
                <a:spcPts val="0"/>
              </a:spcBef>
              <a:spcAft>
                <a:spcPts val="0"/>
              </a:spcAft>
              <a:buClrTx/>
              <a:buSzTx/>
              <a:buFontTx/>
              <a:buNone/>
              <a:tabLst/>
              <a:defRPr/>
            </a:pPr>
            <a:r>
              <a:rPr kumimoji="0" lang="el-GR" sz="1400" b="1" i="0" u="none" strike="noStrike" kern="1200" cap="all" spc="0" normalizeH="0" baseline="0" noProof="0" dirty="0" err="1">
                <a:ln>
                  <a:noFill/>
                </a:ln>
                <a:solidFill>
                  <a:srgbClr val="374C81"/>
                </a:solidFill>
                <a:effectLst/>
                <a:uLnTx/>
                <a:uFillTx/>
                <a:latin typeface="Calibri" panose="020F0502020204030204" pitchFamily="34" charset="0"/>
                <a:ea typeface="Times New Roman" panose="02020603050405020304" pitchFamily="18" charset="0"/>
                <a:cs typeface="Times New Roman" panose="02020603050405020304" pitchFamily="18" charset="0"/>
              </a:rPr>
              <a:t>ΠρΟγραμμα</a:t>
            </a:r>
            <a:r>
              <a:rPr kumimoji="0" lang="el-GR" sz="1400" b="1" i="0" u="none" strike="noStrike" kern="1200" cap="all" spc="0" normalizeH="0" baseline="0" noProof="0" dirty="0">
                <a:ln>
                  <a:noFill/>
                </a:ln>
                <a:solidFill>
                  <a:srgbClr val="374C81"/>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r>
              <a:rPr kumimoji="0" lang="el-GR" sz="1400" b="1" i="0" u="none" strike="noStrike" kern="1200" cap="all" spc="0" normalizeH="0" baseline="0" noProof="0" dirty="0" err="1">
                <a:ln>
                  <a:noFill/>
                </a:ln>
                <a:solidFill>
                  <a:srgbClr val="374C81"/>
                </a:solidFill>
                <a:effectLst/>
                <a:uLnTx/>
                <a:uFillTx/>
                <a:latin typeface="Calibri" panose="020F0502020204030204" pitchFamily="34" charset="0"/>
                <a:ea typeface="Times New Roman" panose="02020603050405020304" pitchFamily="18" charset="0"/>
                <a:cs typeface="Times New Roman" panose="02020603050405020304" pitchFamily="18" charset="0"/>
              </a:rPr>
              <a:t>ΜεταπτυχιακΩν</a:t>
            </a:r>
            <a:r>
              <a:rPr kumimoji="0" lang="el-GR" sz="1400" b="1" i="0" u="none" strike="noStrike" kern="1200" cap="all" spc="0" normalizeH="0" baseline="0" noProof="0" dirty="0">
                <a:ln>
                  <a:noFill/>
                </a:ln>
                <a:solidFill>
                  <a:srgbClr val="374C81"/>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r>
              <a:rPr kumimoji="0" lang="el-GR" sz="1400" b="1" i="0" u="none" strike="noStrike" kern="1200" cap="all" spc="0" normalizeH="0" baseline="0" noProof="0" dirty="0" err="1">
                <a:ln>
                  <a:noFill/>
                </a:ln>
                <a:solidFill>
                  <a:srgbClr val="374C81"/>
                </a:solidFill>
                <a:effectLst/>
                <a:uLnTx/>
                <a:uFillTx/>
                <a:latin typeface="Calibri" panose="020F0502020204030204" pitchFamily="34" charset="0"/>
                <a:ea typeface="Times New Roman" panose="02020603050405020304" pitchFamily="18" charset="0"/>
                <a:cs typeface="Times New Roman" panose="02020603050405020304" pitchFamily="18" charset="0"/>
              </a:rPr>
              <a:t>ΣπουδΩν</a:t>
            </a:r>
            <a:r>
              <a:rPr kumimoji="0" lang="el-GR" sz="1400" b="1" i="0" u="none" strike="noStrike" kern="1200" cap="all" spc="0" normalizeH="0" baseline="0" noProof="0" dirty="0">
                <a:ln>
                  <a:noFill/>
                </a:ln>
                <a:solidFill>
                  <a:srgbClr val="374C81"/>
                </a:solidFill>
                <a:effectLst/>
                <a:uLnTx/>
                <a:uFillTx/>
                <a:latin typeface="Calibri" panose="020F0502020204030204" pitchFamily="34" charset="0"/>
                <a:ea typeface="Times New Roman" panose="02020603050405020304" pitchFamily="18" charset="0"/>
                <a:cs typeface="Times New Roman" panose="02020603050405020304" pitchFamily="18" charset="0"/>
              </a:rPr>
              <a:t>:</a:t>
            </a:r>
            <a:endParaRPr kumimoji="0" lang="el-GR" sz="1100" b="0" i="0" u="none" strike="noStrike" kern="1200" cap="none" spc="0" normalizeH="0" baseline="0" noProof="0" dirty="0">
              <a:ln>
                <a:noFill/>
              </a:ln>
              <a:solidFill>
                <a:srgbClr val="374C81"/>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l-GR" sz="1400" b="1" i="0" u="none" strike="noStrike" kern="1200" cap="all" spc="0" normalizeH="0" baseline="0" noProof="0" dirty="0">
                <a:ln>
                  <a:noFill/>
                </a:ln>
                <a:solidFill>
                  <a:srgbClr val="374C81"/>
                </a:solidFill>
                <a:effectLst/>
                <a:uLnTx/>
                <a:uFillTx/>
                <a:latin typeface="Calibri" panose="020F0502020204030204" pitchFamily="34" charset="0"/>
                <a:ea typeface="Times New Roman" panose="02020603050405020304" pitchFamily="18" charset="0"/>
                <a:cs typeface="+mn-cs"/>
              </a:rPr>
              <a:t>«</a:t>
            </a:r>
            <a:r>
              <a:rPr kumimoji="0" lang="el-GR" sz="1400" b="1" i="0" u="none" strike="noStrike" kern="1200" cap="all" spc="0" normalizeH="0" baseline="0" noProof="0" dirty="0" err="1">
                <a:ln>
                  <a:noFill/>
                </a:ln>
                <a:solidFill>
                  <a:srgbClr val="374C81"/>
                </a:solidFill>
                <a:effectLst/>
                <a:uLnTx/>
                <a:uFillTx/>
                <a:latin typeface="Calibri" panose="020F0502020204030204" pitchFamily="34" charset="0"/>
                <a:ea typeface="Times New Roman" panose="02020603050405020304" pitchFamily="18" charset="0"/>
                <a:cs typeface="+mn-cs"/>
              </a:rPr>
              <a:t>ΔιαχεΙριση</a:t>
            </a:r>
            <a:r>
              <a:rPr kumimoji="0" lang="el-GR" sz="1400" b="1" i="0" u="none" strike="noStrike" kern="1200" cap="all" spc="0" normalizeH="0" baseline="0" noProof="0" dirty="0">
                <a:ln>
                  <a:noFill/>
                </a:ln>
                <a:solidFill>
                  <a:srgbClr val="374C81"/>
                </a:solidFill>
                <a:effectLst/>
                <a:uLnTx/>
                <a:uFillTx/>
                <a:latin typeface="Calibri" panose="020F0502020204030204" pitchFamily="34" charset="0"/>
                <a:ea typeface="Times New Roman" panose="02020603050405020304" pitchFamily="18" charset="0"/>
                <a:cs typeface="+mn-cs"/>
              </a:rPr>
              <a:t> </a:t>
            </a:r>
            <a:r>
              <a:rPr kumimoji="0" lang="el-GR" sz="1400" b="1" i="0" u="none" strike="noStrike" kern="1200" cap="all" spc="0" normalizeH="0" baseline="0" noProof="0" dirty="0" err="1">
                <a:ln>
                  <a:noFill/>
                </a:ln>
                <a:solidFill>
                  <a:srgbClr val="374C81"/>
                </a:solidFill>
                <a:effectLst/>
                <a:uLnTx/>
                <a:uFillTx/>
                <a:latin typeface="Calibri" panose="020F0502020204030204" pitchFamily="34" charset="0"/>
                <a:ea typeface="Times New Roman" panose="02020603050405020304" pitchFamily="18" charset="0"/>
                <a:cs typeface="+mn-cs"/>
              </a:rPr>
              <a:t>ΠληροφοριΩν</a:t>
            </a:r>
            <a:r>
              <a:rPr kumimoji="0" lang="el-GR" sz="1400" b="1" i="0" u="none" strike="noStrike" kern="1200" cap="all" spc="0" normalizeH="0" baseline="0" noProof="0" dirty="0">
                <a:ln>
                  <a:noFill/>
                </a:ln>
                <a:solidFill>
                  <a:srgbClr val="374C81"/>
                </a:solidFill>
                <a:effectLst/>
                <a:uLnTx/>
                <a:uFillTx/>
                <a:latin typeface="Calibri" panose="020F0502020204030204" pitchFamily="34" charset="0"/>
                <a:ea typeface="Times New Roman" panose="02020603050405020304" pitchFamily="18" charset="0"/>
                <a:cs typeface="+mn-cs"/>
              </a:rPr>
              <a:t> σε </a:t>
            </a:r>
            <a:r>
              <a:rPr kumimoji="0" lang="el-GR" sz="1400" b="1" i="0" u="none" strike="noStrike" kern="1200" cap="all" spc="0" normalizeH="0" baseline="0" noProof="0" dirty="0" err="1">
                <a:ln>
                  <a:noFill/>
                </a:ln>
                <a:solidFill>
                  <a:srgbClr val="374C81"/>
                </a:solidFill>
                <a:effectLst/>
                <a:uLnTx/>
                <a:uFillTx/>
                <a:latin typeface="Calibri" panose="020F0502020204030204" pitchFamily="34" charset="0"/>
                <a:ea typeface="Times New Roman" panose="02020603050405020304" pitchFamily="18" charset="0"/>
                <a:cs typeface="+mn-cs"/>
              </a:rPr>
              <a:t>ΒιβλιοθΗκες</a:t>
            </a:r>
            <a:r>
              <a:rPr kumimoji="0" lang="el-GR" sz="1400" b="1" i="0" u="none" strike="noStrike" kern="1200" cap="all" spc="0" normalizeH="0" baseline="0" noProof="0" dirty="0">
                <a:ln>
                  <a:noFill/>
                </a:ln>
                <a:solidFill>
                  <a:srgbClr val="374C81"/>
                </a:solidFill>
                <a:effectLst/>
                <a:uLnTx/>
                <a:uFillTx/>
                <a:latin typeface="Calibri" panose="020F0502020204030204" pitchFamily="34" charset="0"/>
                <a:ea typeface="Times New Roman" panose="02020603050405020304" pitchFamily="18" charset="0"/>
                <a:cs typeface="+mn-cs"/>
              </a:rPr>
              <a:t>, </a:t>
            </a:r>
            <a:r>
              <a:rPr kumimoji="0" lang="el-GR" sz="1400" b="1" i="0" u="none" strike="noStrike" kern="1200" cap="all" spc="0" normalizeH="0" baseline="0" noProof="0" dirty="0" err="1">
                <a:ln>
                  <a:noFill/>
                </a:ln>
                <a:solidFill>
                  <a:srgbClr val="374C81"/>
                </a:solidFill>
                <a:effectLst/>
                <a:uLnTx/>
                <a:uFillTx/>
                <a:latin typeface="Calibri" panose="020F0502020204030204" pitchFamily="34" charset="0"/>
                <a:ea typeface="Times New Roman" panose="02020603050405020304" pitchFamily="18" charset="0"/>
                <a:cs typeface="+mn-cs"/>
              </a:rPr>
              <a:t>ΑρχΕΙα</a:t>
            </a:r>
            <a:r>
              <a:rPr kumimoji="0" lang="el-GR" sz="1400" b="1" i="0" u="none" strike="noStrike" kern="1200" cap="all" spc="0" normalizeH="0" baseline="0" noProof="0" dirty="0">
                <a:ln>
                  <a:noFill/>
                </a:ln>
                <a:solidFill>
                  <a:srgbClr val="374C81"/>
                </a:solidFill>
                <a:effectLst/>
                <a:uLnTx/>
                <a:uFillTx/>
                <a:latin typeface="Calibri" panose="020F0502020204030204" pitchFamily="34" charset="0"/>
                <a:ea typeface="Times New Roman" panose="02020603050405020304" pitchFamily="18" charset="0"/>
                <a:cs typeface="+mn-cs"/>
              </a:rPr>
              <a:t>, </a:t>
            </a:r>
            <a:r>
              <a:rPr kumimoji="0" lang="el-GR" sz="1400" b="1" i="0" u="none" strike="noStrike" kern="1200" cap="all" spc="0" normalizeH="0" baseline="0" noProof="0" dirty="0" err="1">
                <a:ln>
                  <a:noFill/>
                </a:ln>
                <a:solidFill>
                  <a:srgbClr val="374C81"/>
                </a:solidFill>
                <a:effectLst/>
                <a:uLnTx/>
                <a:uFillTx/>
                <a:latin typeface="Calibri" panose="020F0502020204030204" pitchFamily="34" charset="0"/>
                <a:ea typeface="Times New Roman" panose="02020603050405020304" pitchFamily="18" charset="0"/>
                <a:cs typeface="+mn-cs"/>
              </a:rPr>
              <a:t>ΜουσεΙα</a:t>
            </a:r>
            <a:r>
              <a:rPr kumimoji="0" lang="el-GR" sz="1400" b="1" i="0" u="none" strike="noStrike" kern="1200" cap="all" spc="0" normalizeH="0" baseline="0" noProof="0" dirty="0">
                <a:ln>
                  <a:noFill/>
                </a:ln>
                <a:solidFill>
                  <a:srgbClr val="374C81"/>
                </a:solidFill>
                <a:effectLst/>
                <a:uLnTx/>
                <a:uFillTx/>
                <a:latin typeface="Calibri" panose="020F0502020204030204" pitchFamily="34" charset="0"/>
                <a:ea typeface="Times New Roman" panose="02020603050405020304" pitchFamily="18" charset="0"/>
                <a:cs typeface="+mn-cs"/>
              </a:rPr>
              <a:t>»</a:t>
            </a:r>
            <a:endParaRPr kumimoji="0" lang="el-GR" sz="2400" b="0" i="0" u="none" strike="noStrike" kern="1200" cap="none" spc="0" normalizeH="0" baseline="0" noProof="0" dirty="0">
              <a:ln>
                <a:noFill/>
              </a:ln>
              <a:solidFill>
                <a:srgbClr val="374C81"/>
              </a:solidFill>
              <a:effectLst/>
              <a:uLnTx/>
              <a:uFillTx/>
              <a:latin typeface="Century Gothic"/>
              <a:ea typeface="+mn-ea"/>
              <a:cs typeface="+mn-cs"/>
            </a:endParaRPr>
          </a:p>
        </p:txBody>
      </p:sp>
      <p:sp>
        <p:nvSpPr>
          <p:cNvPr id="6" name="Ορθογώνιο 5">
            <a:extLst>
              <a:ext uri="{FF2B5EF4-FFF2-40B4-BE49-F238E27FC236}">
                <a16:creationId xmlns:a16="http://schemas.microsoft.com/office/drawing/2014/main" id="{F2099553-1E9C-498C-8FC6-DF5CF8C1CB8F}"/>
              </a:ext>
            </a:extLst>
          </p:cNvPr>
          <p:cNvSpPr/>
          <p:nvPr/>
        </p:nvSpPr>
        <p:spPr>
          <a:xfrm>
            <a:off x="4366220" y="227159"/>
            <a:ext cx="6092825" cy="617733"/>
          </a:xfrm>
          <a:prstGeom prst="rect">
            <a:avLst/>
          </a:prstGeom>
        </p:spPr>
        <p:txBody>
          <a:bodyPr>
            <a:spAutoFit/>
          </a:bodyPr>
          <a:lstStyle/>
          <a:p>
            <a:pPr marL="0" marR="0" lvl="0" indent="0" algn="ctr" defTabSz="1218987" rtl="0" eaLnBrk="1" fontAlgn="auto" latinLnBrk="0" hangingPunct="1">
              <a:lnSpc>
                <a:spcPct val="150000"/>
              </a:lnSpc>
              <a:spcBef>
                <a:spcPts val="0"/>
              </a:spcBef>
              <a:spcAft>
                <a:spcPts val="0"/>
              </a:spcAft>
              <a:buClrTx/>
              <a:buSzTx/>
              <a:buFontTx/>
              <a:buNone/>
              <a:tabLst/>
              <a:defRPr/>
            </a:pPr>
            <a:r>
              <a:rPr lang="el-GR" sz="1200" b="1" cap="all" dirty="0" err="1">
                <a:solidFill>
                  <a:srgbClr val="374C81"/>
                </a:solidFill>
                <a:latin typeface="Calibri" panose="020F0502020204030204" pitchFamily="34" charset="0"/>
                <a:cs typeface="Times New Roman" panose="02020603050405020304" pitchFamily="18" charset="0"/>
              </a:rPr>
              <a:t>ΤμΗμα</a:t>
            </a:r>
            <a:r>
              <a:rPr lang="el-GR" sz="1200" b="1" cap="all" dirty="0">
                <a:solidFill>
                  <a:srgbClr val="374C81"/>
                </a:solidFill>
                <a:latin typeface="Calibri" panose="020F0502020204030204" pitchFamily="34" charset="0"/>
                <a:cs typeface="Times New Roman" panose="02020603050405020304" pitchFamily="18" charset="0"/>
              </a:rPr>
              <a:t> </a:t>
            </a:r>
            <a:r>
              <a:rPr lang="el-GR" sz="1200" b="1" cap="all" dirty="0" err="1">
                <a:solidFill>
                  <a:srgbClr val="374C81"/>
                </a:solidFill>
                <a:latin typeface="Calibri" panose="020F0502020204030204" pitchFamily="34" charset="0"/>
                <a:cs typeface="Times New Roman" panose="02020603050405020304" pitchFamily="18" charset="0"/>
              </a:rPr>
              <a:t>Αρχειονομιασ</a:t>
            </a:r>
            <a:r>
              <a:rPr lang="el-GR" sz="1200" b="1" cap="all" dirty="0">
                <a:solidFill>
                  <a:srgbClr val="374C81"/>
                </a:solidFill>
                <a:latin typeface="Calibri" panose="020F0502020204030204" pitchFamily="34" charset="0"/>
                <a:cs typeface="Times New Roman" panose="02020603050405020304" pitchFamily="18" charset="0"/>
              </a:rPr>
              <a:t>, </a:t>
            </a:r>
            <a:r>
              <a:rPr lang="el-GR" sz="1200" b="1" cap="all" dirty="0" err="1">
                <a:solidFill>
                  <a:srgbClr val="374C81"/>
                </a:solidFill>
                <a:latin typeface="Calibri" panose="020F0502020204030204" pitchFamily="34" charset="0"/>
                <a:cs typeface="Times New Roman" panose="02020603050405020304" pitchFamily="18" charset="0"/>
              </a:rPr>
              <a:t>ΒιβλιοθηκονομΙας</a:t>
            </a:r>
            <a:r>
              <a:rPr lang="el-GR" sz="1200" b="1" cap="all" dirty="0">
                <a:solidFill>
                  <a:srgbClr val="374C81"/>
                </a:solidFill>
                <a:latin typeface="Calibri" panose="020F0502020204030204" pitchFamily="34" charset="0"/>
                <a:cs typeface="Times New Roman" panose="02020603050405020304" pitchFamily="18" charset="0"/>
              </a:rPr>
              <a:t> και </a:t>
            </a:r>
            <a:r>
              <a:rPr lang="el-GR" sz="1200" b="1" cap="all" dirty="0" err="1">
                <a:solidFill>
                  <a:srgbClr val="374C81"/>
                </a:solidFill>
                <a:latin typeface="Calibri" panose="020F0502020204030204" pitchFamily="34" charset="0"/>
                <a:cs typeface="Times New Roman" panose="02020603050405020304" pitchFamily="18" charset="0"/>
              </a:rPr>
              <a:t>ΣυστημΑτων</a:t>
            </a:r>
            <a:r>
              <a:rPr lang="el-GR" sz="1200" b="1" cap="all" dirty="0">
                <a:solidFill>
                  <a:srgbClr val="374C81"/>
                </a:solidFill>
                <a:latin typeface="Calibri" panose="020F0502020204030204" pitchFamily="34" charset="0"/>
                <a:cs typeface="Times New Roman" panose="02020603050405020304" pitchFamily="18" charset="0"/>
              </a:rPr>
              <a:t> </a:t>
            </a:r>
            <a:r>
              <a:rPr lang="el-GR" sz="1200" b="1" cap="all" dirty="0" err="1">
                <a:solidFill>
                  <a:srgbClr val="374C81"/>
                </a:solidFill>
                <a:latin typeface="Calibri" panose="020F0502020204030204" pitchFamily="34" charset="0"/>
                <a:cs typeface="Times New Roman" panose="02020603050405020304" pitchFamily="18" charset="0"/>
              </a:rPr>
              <a:t>ΠληροφΟρησης</a:t>
            </a:r>
            <a:endParaRPr lang="el-GR" sz="1200" b="1" cap="all" dirty="0">
              <a:solidFill>
                <a:srgbClr val="374C81"/>
              </a:solidFill>
              <a:latin typeface="Calibri" panose="020F0502020204030204" pitchFamily="34" charset="0"/>
              <a:cs typeface="Times New Roman" panose="02020603050405020304" pitchFamily="18" charset="0"/>
            </a:endParaRPr>
          </a:p>
          <a:p>
            <a:pPr marL="0" marR="0" lvl="0" indent="0" algn="ctr" defTabSz="1218987" rtl="0" eaLnBrk="1" fontAlgn="auto" latinLnBrk="0" hangingPunct="1">
              <a:lnSpc>
                <a:spcPct val="150000"/>
              </a:lnSpc>
              <a:spcBef>
                <a:spcPts val="0"/>
              </a:spcBef>
              <a:spcAft>
                <a:spcPts val="0"/>
              </a:spcAft>
              <a:buClrTx/>
              <a:buSzTx/>
              <a:buFontTx/>
              <a:buNone/>
              <a:tabLst/>
              <a:defRPr/>
            </a:pPr>
            <a:r>
              <a:rPr lang="el-GR" sz="1200" b="1" cap="all" dirty="0" err="1">
                <a:solidFill>
                  <a:srgbClr val="374C81"/>
                </a:solidFill>
                <a:latin typeface="Calibri" panose="020F0502020204030204" pitchFamily="34" charset="0"/>
                <a:cs typeface="Times New Roman" panose="02020603050405020304" pitchFamily="18" charset="0"/>
              </a:rPr>
              <a:t>ΣχολΗ</a:t>
            </a:r>
            <a:r>
              <a:rPr lang="el-GR" sz="1200" b="1" cap="all" dirty="0">
                <a:solidFill>
                  <a:srgbClr val="374C81"/>
                </a:solidFill>
                <a:latin typeface="Calibri" panose="020F0502020204030204" pitchFamily="34" charset="0"/>
                <a:cs typeface="Times New Roman" panose="02020603050405020304" pitchFamily="18" charset="0"/>
              </a:rPr>
              <a:t> </a:t>
            </a:r>
            <a:r>
              <a:rPr lang="el-GR" sz="1200" b="1" cap="all" dirty="0" err="1">
                <a:solidFill>
                  <a:srgbClr val="374C81"/>
                </a:solidFill>
                <a:latin typeface="Calibri" panose="020F0502020204030204" pitchFamily="34" charset="0"/>
                <a:cs typeface="Times New Roman" panose="02020603050405020304" pitchFamily="18" charset="0"/>
              </a:rPr>
              <a:t>ΔιοικητικΩν</a:t>
            </a:r>
            <a:r>
              <a:rPr lang="el-GR" sz="1200" b="1" cap="all" dirty="0">
                <a:solidFill>
                  <a:srgbClr val="374C81"/>
                </a:solidFill>
                <a:latin typeface="Calibri" panose="020F0502020204030204" pitchFamily="34" charset="0"/>
                <a:cs typeface="Times New Roman" panose="02020603050405020304" pitchFamily="18" charset="0"/>
              </a:rPr>
              <a:t>, </a:t>
            </a:r>
            <a:r>
              <a:rPr lang="el-GR" sz="1200" b="1" cap="all" dirty="0" err="1">
                <a:solidFill>
                  <a:srgbClr val="374C81"/>
                </a:solidFill>
                <a:latin typeface="Calibri" panose="020F0502020204030204" pitchFamily="34" charset="0"/>
                <a:cs typeface="Times New Roman" panose="02020603050405020304" pitchFamily="18" charset="0"/>
              </a:rPr>
              <a:t>ΟικονομικΩν</a:t>
            </a:r>
            <a:r>
              <a:rPr lang="el-GR" sz="1200" b="1" cap="all" dirty="0">
                <a:solidFill>
                  <a:srgbClr val="374C81"/>
                </a:solidFill>
                <a:latin typeface="Calibri" panose="020F0502020204030204" pitchFamily="34" charset="0"/>
                <a:cs typeface="Times New Roman" panose="02020603050405020304" pitchFamily="18" charset="0"/>
              </a:rPr>
              <a:t> και </a:t>
            </a:r>
            <a:r>
              <a:rPr lang="el-GR" sz="1200" b="1" cap="all" dirty="0" err="1">
                <a:solidFill>
                  <a:srgbClr val="374C81"/>
                </a:solidFill>
                <a:latin typeface="Calibri" panose="020F0502020204030204" pitchFamily="34" charset="0"/>
                <a:cs typeface="Times New Roman" panose="02020603050405020304" pitchFamily="18" charset="0"/>
              </a:rPr>
              <a:t>ΚοινωνικΩν</a:t>
            </a:r>
            <a:r>
              <a:rPr lang="el-GR" sz="1200" b="1" cap="all" dirty="0">
                <a:solidFill>
                  <a:srgbClr val="374C81"/>
                </a:solidFill>
                <a:latin typeface="Calibri" panose="020F0502020204030204" pitchFamily="34" charset="0"/>
                <a:cs typeface="Times New Roman" panose="02020603050405020304" pitchFamily="18" charset="0"/>
              </a:rPr>
              <a:t> </a:t>
            </a:r>
            <a:r>
              <a:rPr lang="el-GR" sz="1200" b="1" cap="all" dirty="0" err="1">
                <a:solidFill>
                  <a:srgbClr val="374C81"/>
                </a:solidFill>
                <a:latin typeface="Calibri" panose="020F0502020204030204" pitchFamily="34" charset="0"/>
                <a:cs typeface="Times New Roman" panose="02020603050405020304" pitchFamily="18" charset="0"/>
              </a:rPr>
              <a:t>ΕπιστημΩν</a:t>
            </a:r>
            <a:endParaRPr lang="el-GR" sz="1200" b="1" cap="all" dirty="0">
              <a:solidFill>
                <a:srgbClr val="374C81"/>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 name="Ευθεία γραμμή σύνδεσης 3">
            <a:extLst>
              <a:ext uri="{FF2B5EF4-FFF2-40B4-BE49-F238E27FC236}">
                <a16:creationId xmlns:a16="http://schemas.microsoft.com/office/drawing/2014/main" id="{E47E8CE1-5280-41C7-8F50-754E8D508D27}"/>
              </a:ext>
            </a:extLst>
          </p:cNvPr>
          <p:cNvCxnSpPr/>
          <p:nvPr/>
        </p:nvCxnSpPr>
        <p:spPr>
          <a:xfrm>
            <a:off x="1341884" y="6210595"/>
            <a:ext cx="97210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276D731-96A1-493E-8E44-1CF0D18B6A0E}"/>
              </a:ext>
            </a:extLst>
          </p:cNvPr>
          <p:cNvSpPr txBox="1"/>
          <p:nvPr>
            <p:custDataLst>
              <p:tags r:id="rId1"/>
            </p:custDataLst>
          </p:nvPr>
        </p:nvSpPr>
        <p:spPr>
          <a:xfrm>
            <a:off x="1846389" y="1199029"/>
            <a:ext cx="8496044" cy="523092"/>
          </a:xfrm>
          <a:prstGeom prst="rect">
            <a:avLst/>
          </a:prstGeom>
          <a:noFill/>
        </p:spPr>
        <p:txBody>
          <a:bodyPr wrap="none" rtlCol="0">
            <a:spAutoFit/>
          </a:bodyPr>
          <a:lstStyle/>
          <a:p>
            <a:pPr algn="ctr"/>
            <a:r>
              <a:rPr lang="el-GR" sz="2799" dirty="0">
                <a:latin typeface="Open Sans Extrabold" panose="020B0906030804020204" pitchFamily="34" charset="0"/>
                <a:ea typeface="Open Sans Extrabold" panose="020B0906030804020204" pitchFamily="34" charset="0"/>
                <a:cs typeface="Open Sans Extrabold" panose="020B0906030804020204" pitchFamily="34" charset="0"/>
              </a:rPr>
              <a:t>Η φωτοτυπική αναπαραγωγή γίνεται αποκλειστικά:</a:t>
            </a:r>
          </a:p>
        </p:txBody>
      </p:sp>
      <p:sp>
        <p:nvSpPr>
          <p:cNvPr id="65" name="Rectangle 64">
            <a:extLst>
              <a:ext uri="{FF2B5EF4-FFF2-40B4-BE49-F238E27FC236}">
                <a16:creationId xmlns:a16="http://schemas.microsoft.com/office/drawing/2014/main" id="{508FFFD2-4EEE-43F0-A71C-1DFA8180793B}"/>
              </a:ext>
            </a:extLst>
          </p:cNvPr>
          <p:cNvSpPr/>
          <p:nvPr/>
        </p:nvSpPr>
        <p:spPr>
          <a:xfrm>
            <a:off x="-1" y="6578110"/>
            <a:ext cx="12188825" cy="27899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399"/>
          </a:p>
        </p:txBody>
      </p:sp>
      <p:grpSp>
        <p:nvGrpSpPr>
          <p:cNvPr id="76" name="Group 75">
            <a:extLst>
              <a:ext uri="{FF2B5EF4-FFF2-40B4-BE49-F238E27FC236}">
                <a16:creationId xmlns:a16="http://schemas.microsoft.com/office/drawing/2014/main" id="{9A88B3CA-9F30-46AC-B3FA-75436109BB84}"/>
              </a:ext>
            </a:extLst>
          </p:cNvPr>
          <p:cNvGrpSpPr/>
          <p:nvPr/>
        </p:nvGrpSpPr>
        <p:grpSpPr>
          <a:xfrm>
            <a:off x="7455656" y="1929992"/>
            <a:ext cx="2026651" cy="2026645"/>
            <a:chOff x="7663252" y="2045455"/>
            <a:chExt cx="2027179" cy="2027173"/>
          </a:xfrm>
        </p:grpSpPr>
        <p:sp>
          <p:nvSpPr>
            <p:cNvPr id="21" name="Donut 142">
              <a:extLst>
                <a:ext uri="{FF2B5EF4-FFF2-40B4-BE49-F238E27FC236}">
                  <a16:creationId xmlns:a16="http://schemas.microsoft.com/office/drawing/2014/main" id="{3AF8ACE8-8037-4CF5-9483-9C834EFCD7C9}"/>
                </a:ext>
              </a:extLst>
            </p:cNvPr>
            <p:cNvSpPr/>
            <p:nvPr/>
          </p:nvSpPr>
          <p:spPr>
            <a:xfrm>
              <a:off x="7747193" y="2129393"/>
              <a:ext cx="1859297" cy="1859297"/>
            </a:xfrm>
            <a:prstGeom prst="donut">
              <a:avLst>
                <a:gd name="adj" fmla="val 12538"/>
              </a:avLst>
            </a:prstGeom>
            <a:solidFill>
              <a:srgbClr val="BAE040"/>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a:p>
          </p:txBody>
        </p:sp>
        <p:sp>
          <p:nvSpPr>
            <p:cNvPr id="22" name="Block Arc 21">
              <a:extLst>
                <a:ext uri="{FF2B5EF4-FFF2-40B4-BE49-F238E27FC236}">
                  <a16:creationId xmlns:a16="http://schemas.microsoft.com/office/drawing/2014/main" id="{0C1B4C23-6F5A-4A88-9320-7E0B45745629}"/>
                </a:ext>
              </a:extLst>
            </p:cNvPr>
            <p:cNvSpPr/>
            <p:nvPr/>
          </p:nvSpPr>
          <p:spPr>
            <a:xfrm>
              <a:off x="7747193" y="2129393"/>
              <a:ext cx="1859297" cy="1859297"/>
            </a:xfrm>
            <a:prstGeom prst="blockArc">
              <a:avLst>
                <a:gd name="adj1" fmla="val 9074365"/>
                <a:gd name="adj2" fmla="val 12333750"/>
                <a:gd name="adj3" fmla="val 11755"/>
              </a:avLst>
            </a:prstGeom>
            <a:solidFill>
              <a:srgbClr val="00B050"/>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3" name="Oval 22">
              <a:extLst>
                <a:ext uri="{FF2B5EF4-FFF2-40B4-BE49-F238E27FC236}">
                  <a16:creationId xmlns:a16="http://schemas.microsoft.com/office/drawing/2014/main" id="{7BDD6858-F505-48CD-9B34-51B55F96A5DA}"/>
                </a:ext>
              </a:extLst>
            </p:cNvPr>
            <p:cNvSpPr/>
            <p:nvPr/>
          </p:nvSpPr>
          <p:spPr>
            <a:xfrm>
              <a:off x="7663252" y="2045455"/>
              <a:ext cx="2027179" cy="2027173"/>
            </a:xfrm>
            <a:prstGeom prst="ellipse">
              <a:avLst/>
            </a:prstGeom>
            <a:noFill/>
            <a:ln w="38100">
              <a:gradFill>
                <a:gsLst>
                  <a:gs pos="0">
                    <a:srgbClr val="F7FDF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pic>
          <p:nvPicPr>
            <p:cNvPr id="71" name="Graphic 70" descr="User">
              <a:extLst>
                <a:ext uri="{FF2B5EF4-FFF2-40B4-BE49-F238E27FC236}">
                  <a16:creationId xmlns:a16="http://schemas.microsoft.com/office/drawing/2014/main" id="{7EAB1F43-CF1C-446A-9BE2-4CC7870C34C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16841" y="2699041"/>
              <a:ext cx="720000" cy="720000"/>
            </a:xfrm>
            <a:prstGeom prst="rect">
              <a:avLst/>
            </a:prstGeom>
          </p:spPr>
        </p:pic>
      </p:grpSp>
      <p:grpSp>
        <p:nvGrpSpPr>
          <p:cNvPr id="74" name="Group 73">
            <a:extLst>
              <a:ext uri="{FF2B5EF4-FFF2-40B4-BE49-F238E27FC236}">
                <a16:creationId xmlns:a16="http://schemas.microsoft.com/office/drawing/2014/main" id="{99BF3FFE-C342-45CE-9756-51A85C2317BB}"/>
              </a:ext>
            </a:extLst>
          </p:cNvPr>
          <p:cNvGrpSpPr/>
          <p:nvPr/>
        </p:nvGrpSpPr>
        <p:grpSpPr>
          <a:xfrm>
            <a:off x="2706519" y="1929992"/>
            <a:ext cx="2026651" cy="2026645"/>
            <a:chOff x="2501570" y="2045455"/>
            <a:chExt cx="2027179" cy="2027173"/>
          </a:xfrm>
        </p:grpSpPr>
        <p:sp>
          <p:nvSpPr>
            <p:cNvPr id="13" name="Oval 12">
              <a:extLst>
                <a:ext uri="{FF2B5EF4-FFF2-40B4-BE49-F238E27FC236}">
                  <a16:creationId xmlns:a16="http://schemas.microsoft.com/office/drawing/2014/main" id="{8F09159D-1E07-41F8-9F26-C6C0BB0C796E}"/>
                </a:ext>
              </a:extLst>
            </p:cNvPr>
            <p:cNvSpPr/>
            <p:nvPr/>
          </p:nvSpPr>
          <p:spPr>
            <a:xfrm>
              <a:off x="2501570" y="2045455"/>
              <a:ext cx="2027179" cy="2027173"/>
            </a:xfrm>
            <a:prstGeom prst="ellipse">
              <a:avLst/>
            </a:prstGeom>
            <a:noFill/>
            <a:ln w="381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4" name="Donut 135">
              <a:extLst>
                <a:ext uri="{FF2B5EF4-FFF2-40B4-BE49-F238E27FC236}">
                  <a16:creationId xmlns:a16="http://schemas.microsoft.com/office/drawing/2014/main" id="{C5E83142-7E27-45EF-A97C-62BB7AAF5057}"/>
                </a:ext>
              </a:extLst>
            </p:cNvPr>
            <p:cNvSpPr/>
            <p:nvPr/>
          </p:nvSpPr>
          <p:spPr>
            <a:xfrm>
              <a:off x="2585511" y="2129393"/>
              <a:ext cx="1859297" cy="1859297"/>
            </a:xfrm>
            <a:prstGeom prst="donut">
              <a:avLst>
                <a:gd name="adj" fmla="val 12538"/>
              </a:avLst>
            </a:prstGeom>
            <a:pattFill prst="pct50">
              <a:fgClr>
                <a:schemeClr val="accent1">
                  <a:lumMod val="40000"/>
                  <a:lumOff val="60000"/>
                </a:schemeClr>
              </a:fgClr>
              <a:bgClr>
                <a:schemeClr val="tx2">
                  <a:lumMod val="40000"/>
                  <a:lumOff val="60000"/>
                </a:schemeClr>
              </a:bgClr>
            </a:patt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p>
          </p:txBody>
        </p:sp>
        <p:sp>
          <p:nvSpPr>
            <p:cNvPr id="15" name="Block Arc 14">
              <a:extLst>
                <a:ext uri="{FF2B5EF4-FFF2-40B4-BE49-F238E27FC236}">
                  <a16:creationId xmlns:a16="http://schemas.microsoft.com/office/drawing/2014/main" id="{5F7B389D-9408-4968-B226-9702DA5AC71F}"/>
                </a:ext>
              </a:extLst>
            </p:cNvPr>
            <p:cNvSpPr/>
            <p:nvPr/>
          </p:nvSpPr>
          <p:spPr>
            <a:xfrm>
              <a:off x="2585511" y="2129393"/>
              <a:ext cx="1859297" cy="1859297"/>
            </a:xfrm>
            <a:prstGeom prst="blockArc">
              <a:avLst>
                <a:gd name="adj1" fmla="val 21567519"/>
                <a:gd name="adj2" fmla="val 10613498"/>
                <a:gd name="adj3" fmla="val 11616"/>
              </a:avLst>
            </a:prstGeom>
            <a:solidFill>
              <a:schemeClr val="tx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pic>
          <p:nvPicPr>
            <p:cNvPr id="73" name="Graphic 72" descr="Users">
              <a:extLst>
                <a:ext uri="{FF2B5EF4-FFF2-40B4-BE49-F238E27FC236}">
                  <a16:creationId xmlns:a16="http://schemas.microsoft.com/office/drawing/2014/main" id="{7FEAA864-6049-42EC-B11C-3790E3509FF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155159" y="2699041"/>
              <a:ext cx="720000" cy="720000"/>
            </a:xfrm>
            <a:prstGeom prst="rect">
              <a:avLst/>
            </a:prstGeom>
          </p:spPr>
        </p:pic>
      </p:grpSp>
      <p:sp>
        <p:nvSpPr>
          <p:cNvPr id="77" name="TextBox 76">
            <a:extLst>
              <a:ext uri="{FF2B5EF4-FFF2-40B4-BE49-F238E27FC236}">
                <a16:creationId xmlns:a16="http://schemas.microsoft.com/office/drawing/2014/main" id="{208D4EA5-C2EF-42D5-8ECE-A83BFC984E9D}"/>
              </a:ext>
            </a:extLst>
          </p:cNvPr>
          <p:cNvSpPr txBox="1"/>
          <p:nvPr/>
        </p:nvSpPr>
        <p:spPr>
          <a:xfrm>
            <a:off x="2495686" y="4418228"/>
            <a:ext cx="2465191" cy="1200329"/>
          </a:xfrm>
          <a:prstGeom prst="rect">
            <a:avLst/>
          </a:prstGeom>
          <a:noFill/>
        </p:spPr>
        <p:txBody>
          <a:bodyPr wrap="square" rtlCol="0">
            <a:spAutoFit/>
          </a:bodyPr>
          <a:lstStyle/>
          <a:p>
            <a:pPr algn="ctr"/>
            <a:r>
              <a:rPr lang="el-GR" sz="1800" dirty="0">
                <a:latin typeface="Open Sans Extrabold" panose="020B0906030804020204" pitchFamily="34" charset="0"/>
                <a:ea typeface="Open Sans Extrabold" panose="020B0906030804020204" pitchFamily="34" charset="0"/>
                <a:cs typeface="Open Sans Extrabold" panose="020B0906030804020204" pitchFamily="34" charset="0"/>
              </a:rPr>
              <a:t>Από τους χρήστες με χρήση ειδικής προπληρωμένης μαγνητικής κάρτας</a:t>
            </a:r>
            <a:endParaRPr lang="en-US" sz="1800" dirty="0">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79" name="TextBox 78">
            <a:extLst>
              <a:ext uri="{FF2B5EF4-FFF2-40B4-BE49-F238E27FC236}">
                <a16:creationId xmlns:a16="http://schemas.microsoft.com/office/drawing/2014/main" id="{52984B24-0099-441D-AE2E-00BF999EA777}"/>
              </a:ext>
            </a:extLst>
          </p:cNvPr>
          <p:cNvSpPr txBox="1"/>
          <p:nvPr/>
        </p:nvSpPr>
        <p:spPr>
          <a:xfrm>
            <a:off x="7236385" y="4419614"/>
            <a:ext cx="2465191" cy="646331"/>
          </a:xfrm>
          <a:prstGeom prst="rect">
            <a:avLst/>
          </a:prstGeom>
          <a:noFill/>
        </p:spPr>
        <p:txBody>
          <a:bodyPr wrap="square" rtlCol="0">
            <a:spAutoFit/>
          </a:bodyPr>
          <a:lstStyle/>
          <a:p>
            <a:pPr algn="ctr"/>
            <a:r>
              <a:rPr lang="el-GR" sz="1800" dirty="0"/>
              <a:t>Από το προσωπικό της Βιβλιοθήκης</a:t>
            </a:r>
            <a:endParaRPr lang="en-IN" sz="1800" dirty="0">
              <a:latin typeface="Open Sans Extrabold" panose="020B0906030804020204" pitchFamily="34" charset="0"/>
            </a:endParaRPr>
          </a:p>
        </p:txBody>
      </p:sp>
      <p:sp>
        <p:nvSpPr>
          <p:cNvPr id="27" name="Title 1">
            <a:extLst>
              <a:ext uri="{FF2B5EF4-FFF2-40B4-BE49-F238E27FC236}">
                <a16:creationId xmlns:a16="http://schemas.microsoft.com/office/drawing/2014/main" id="{7D58C7F1-DE92-4DE4-B538-C1E4EF709FCE}"/>
              </a:ext>
            </a:extLst>
          </p:cNvPr>
          <p:cNvSpPr txBox="1">
            <a:spLocks/>
          </p:cNvSpPr>
          <p:nvPr/>
        </p:nvSpPr>
        <p:spPr>
          <a:xfrm>
            <a:off x="609441" y="274639"/>
            <a:ext cx="10969943" cy="711081"/>
          </a:xfrm>
          <a:prstGeom prst="rect">
            <a:avLst/>
          </a:prstGeom>
        </p:spPr>
        <p:txBody>
          <a:bodyPr vert="horz" lIns="121899" tIns="60949" rIns="121899" bIns="60949" rtlCol="0" anchor="ctr">
            <a:normAutofit/>
          </a:bodyPr>
          <a:lstStyle>
            <a:lvl1pPr algn="l" defTabSz="1218987" rtl="0" eaLnBrk="1" latinLnBrk="0" hangingPunct="1">
              <a:spcBef>
                <a:spcPct val="0"/>
              </a:spcBef>
              <a:buNone/>
              <a:defRPr sz="3600" kern="1200">
                <a:solidFill>
                  <a:schemeClr val="tx1"/>
                </a:solidFill>
                <a:latin typeface="+mj-lt"/>
                <a:ea typeface="+mj-ea"/>
                <a:cs typeface="+mj-cs"/>
              </a:defRPr>
            </a:lvl1pPr>
          </a:lstStyle>
          <a:p>
            <a:pPr algn="ctr"/>
            <a:r>
              <a:rPr lang="el-GR"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Αποτελέσματα</a:t>
            </a:r>
            <a:r>
              <a:rPr lang="en-IN" b="1" dirty="0">
                <a:latin typeface="Open Sans" panose="020B0606030504020204" pitchFamily="34" charset="0"/>
                <a:ea typeface="Open Sans" panose="020B0606030504020204" pitchFamily="34" charset="0"/>
                <a:cs typeface="Open Sans" panose="020B0606030504020204" pitchFamily="34" charset="0"/>
              </a:rPr>
              <a:t> </a:t>
            </a:r>
            <a:r>
              <a:rPr lang="el-GR"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ερωτηματολογίου 3/6</a:t>
            </a:r>
            <a:endParaRPr lang="en-IN"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Oval 23">
            <a:extLst>
              <a:ext uri="{FF2B5EF4-FFF2-40B4-BE49-F238E27FC236}">
                <a16:creationId xmlns:a16="http://schemas.microsoft.com/office/drawing/2014/main" id="{17BEF10E-C782-4162-BD9F-BD8B33977555}"/>
              </a:ext>
            </a:extLst>
          </p:cNvPr>
          <p:cNvSpPr/>
          <p:nvPr/>
        </p:nvSpPr>
        <p:spPr>
          <a:xfrm>
            <a:off x="4235702" y="1968060"/>
            <a:ext cx="768096" cy="768096"/>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prstClr val="white"/>
                </a:solidFill>
                <a:effectLst/>
                <a:uLnTx/>
                <a:uFillTx/>
                <a:latin typeface="Calibri"/>
                <a:ea typeface="+mn-ea"/>
                <a:cs typeface="+mn-cs"/>
              </a:rPr>
              <a:t>48,3%</a:t>
            </a:r>
          </a:p>
        </p:txBody>
      </p:sp>
      <p:sp>
        <p:nvSpPr>
          <p:cNvPr id="29" name="Oval 23">
            <a:extLst>
              <a:ext uri="{FF2B5EF4-FFF2-40B4-BE49-F238E27FC236}">
                <a16:creationId xmlns:a16="http://schemas.microsoft.com/office/drawing/2014/main" id="{349B6009-F554-47B4-A734-BCA6005EC124}"/>
              </a:ext>
            </a:extLst>
          </p:cNvPr>
          <p:cNvSpPr/>
          <p:nvPr/>
        </p:nvSpPr>
        <p:spPr>
          <a:xfrm>
            <a:off x="6987689" y="2683608"/>
            <a:ext cx="768096" cy="768096"/>
          </a:xfrm>
          <a:prstGeom prst="ellipse">
            <a:avLst/>
          </a:prstGeom>
          <a:solidFill>
            <a:srgbClr val="49D75D"/>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prstClr val="white"/>
                </a:solidFill>
                <a:effectLst/>
                <a:uLnTx/>
                <a:uFillTx/>
                <a:latin typeface="Calibri"/>
                <a:ea typeface="+mn-ea"/>
                <a:cs typeface="+mn-cs"/>
              </a:rPr>
              <a:t>12</a:t>
            </a:r>
            <a:r>
              <a:rPr kumimoji="0" lang="en-IN" sz="1600" b="0" i="0" u="none" strike="noStrike" kern="1200" cap="none" spc="0" normalizeH="0" baseline="0" noProof="0" dirty="0">
                <a:ln>
                  <a:noFill/>
                </a:ln>
                <a:solidFill>
                  <a:prstClr val="white"/>
                </a:solidFill>
                <a:effectLst/>
                <a:uLnTx/>
                <a:uFillTx/>
                <a:latin typeface="Calibri"/>
                <a:ea typeface="+mn-ea"/>
                <a:cs typeface="+mn-cs"/>
              </a:rPr>
              <a:t>,</a:t>
            </a:r>
            <a:r>
              <a:rPr kumimoji="0" lang="el-GR" sz="1600" b="0" i="0" u="none" strike="noStrike" kern="1200" cap="none" spc="0" normalizeH="0" baseline="0" noProof="0" dirty="0">
                <a:ln>
                  <a:noFill/>
                </a:ln>
                <a:solidFill>
                  <a:prstClr val="white"/>
                </a:solidFill>
                <a:effectLst/>
                <a:uLnTx/>
                <a:uFillTx/>
                <a:latin typeface="Calibri"/>
                <a:ea typeface="+mn-ea"/>
                <a:cs typeface="+mn-cs"/>
              </a:rPr>
              <a:t>9</a:t>
            </a:r>
            <a:r>
              <a:rPr kumimoji="0" lang="en-IN" sz="1600" b="0" i="0" u="none" strike="noStrike" kern="1200" cap="none" spc="0" normalizeH="0" baseline="0" noProof="0" dirty="0">
                <a:ln>
                  <a:noFill/>
                </a:ln>
                <a:solidFill>
                  <a:prstClr val="white"/>
                </a:solidFill>
                <a:effectLst/>
                <a:uLnTx/>
                <a:uFillTx/>
                <a:latin typeface="Calibri"/>
                <a:ea typeface="+mn-ea"/>
                <a:cs typeface="+mn-cs"/>
              </a:rPr>
              <a:t>%</a:t>
            </a:r>
          </a:p>
        </p:txBody>
      </p:sp>
      <p:sp>
        <p:nvSpPr>
          <p:cNvPr id="20" name="Oval 27">
            <a:extLst>
              <a:ext uri="{FF2B5EF4-FFF2-40B4-BE49-F238E27FC236}">
                <a16:creationId xmlns:a16="http://schemas.microsoft.com/office/drawing/2014/main" id="{120F71F5-A20B-4152-AC0A-541D05CDD960}"/>
              </a:ext>
            </a:extLst>
          </p:cNvPr>
          <p:cNvSpPr/>
          <p:nvPr/>
        </p:nvSpPr>
        <p:spPr>
          <a:xfrm>
            <a:off x="5900431" y="5996195"/>
            <a:ext cx="387959" cy="3981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l-GR" sz="1400" dirty="0">
                <a:solidFill>
                  <a:schemeClr val="bg1"/>
                </a:solidFill>
              </a:rPr>
              <a:t>10</a:t>
            </a:r>
            <a:endParaRPr lang="en-IN" sz="1400" dirty="0">
              <a:solidFill>
                <a:schemeClr val="bg1"/>
              </a:solidFill>
            </a:endParaRPr>
          </a:p>
        </p:txBody>
      </p:sp>
    </p:spTree>
    <p:extLst>
      <p:ext uri="{BB962C8B-B14F-4D97-AF65-F5344CB8AC3E}">
        <p14:creationId xmlns:p14="http://schemas.microsoft.com/office/powerpoint/2010/main" val="3589225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2F92D-5E3F-48DD-8C02-C972A8708B7F}"/>
              </a:ext>
            </a:extLst>
          </p:cNvPr>
          <p:cNvSpPr>
            <a:spLocks noGrp="1"/>
          </p:cNvSpPr>
          <p:nvPr>
            <p:ph type="title"/>
          </p:nvPr>
        </p:nvSpPr>
        <p:spPr>
          <a:xfrm>
            <a:off x="609441" y="274639"/>
            <a:ext cx="10969943" cy="711081"/>
          </a:xfrm>
        </p:spPr>
        <p:txBody>
          <a:bodyPr/>
          <a:lstStyle/>
          <a:p>
            <a:pPr algn="ctr"/>
            <a:r>
              <a:rPr lang="el-GR"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Αποτελέσματα</a:t>
            </a:r>
            <a:r>
              <a:rPr lang="en-IN" b="1" dirty="0">
                <a:latin typeface="Open Sans" panose="020B0606030504020204" pitchFamily="34" charset="0"/>
                <a:ea typeface="Open Sans" panose="020B0606030504020204" pitchFamily="34" charset="0"/>
                <a:cs typeface="Open Sans" panose="020B0606030504020204" pitchFamily="34" charset="0"/>
              </a:rPr>
              <a:t> </a:t>
            </a:r>
            <a:r>
              <a:rPr lang="el-GR"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ερωτηματολογίου 4/6</a:t>
            </a:r>
            <a:endParaRPr lang="en-IN"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Slide Number Placeholder 22">
            <a:extLst>
              <a:ext uri="{FF2B5EF4-FFF2-40B4-BE49-F238E27FC236}">
                <a16:creationId xmlns:a16="http://schemas.microsoft.com/office/drawing/2014/main" id="{C68EF812-F07B-4B4D-AA0C-647E662B34E7}"/>
              </a:ext>
            </a:extLst>
          </p:cNvPr>
          <p:cNvSpPr>
            <a:spLocks noGrp="1"/>
          </p:cNvSpPr>
          <p:nvPr>
            <p:ph type="sldNum" sz="quarter" idx="12"/>
          </p:nvPr>
        </p:nvSpPr>
        <p:spPr/>
        <p:txBody>
          <a:bodyPr/>
          <a:lstStyle/>
          <a:p>
            <a:fld id="{96E69268-9C8B-4EBF-A9EE-DC5DC2D48DC3}" type="slidenum">
              <a:rPr lang="en-US" smtClean="0"/>
              <a:pPr/>
              <a:t>11</a:t>
            </a:fld>
            <a:endParaRPr lang="en-US" dirty="0"/>
          </a:p>
        </p:txBody>
      </p:sp>
      <p:graphicFrame>
        <p:nvGraphicFramePr>
          <p:cNvPr id="4" name="Table 3">
            <a:extLst>
              <a:ext uri="{FF2B5EF4-FFF2-40B4-BE49-F238E27FC236}">
                <a16:creationId xmlns:a16="http://schemas.microsoft.com/office/drawing/2014/main" id="{8D554554-706B-4AF6-B4D7-DC9B130B38CF}"/>
              </a:ext>
            </a:extLst>
          </p:cNvPr>
          <p:cNvGraphicFramePr>
            <a:graphicFrameLocks noGrp="1"/>
          </p:cNvGraphicFramePr>
          <p:nvPr>
            <p:extLst>
              <p:ext uri="{D42A27DB-BD31-4B8C-83A1-F6EECF244321}">
                <p14:modId xmlns:p14="http://schemas.microsoft.com/office/powerpoint/2010/main" val="3795238731"/>
              </p:ext>
            </p:extLst>
          </p:nvPr>
        </p:nvGraphicFramePr>
        <p:xfrm>
          <a:off x="3000695" y="1358624"/>
          <a:ext cx="6187434" cy="4512528"/>
        </p:xfrm>
        <a:graphic>
          <a:graphicData uri="http://schemas.openxmlformats.org/drawingml/2006/table">
            <a:tbl>
              <a:tblPr firstRow="1" bandRow="1">
                <a:tableStyleId>{5C22544A-7EE6-4342-B048-85BDC9FD1C3A}</a:tableStyleId>
              </a:tblPr>
              <a:tblGrid>
                <a:gridCol w="2834066">
                  <a:extLst>
                    <a:ext uri="{9D8B030D-6E8A-4147-A177-3AD203B41FA5}">
                      <a16:colId xmlns:a16="http://schemas.microsoft.com/office/drawing/2014/main" val="3130304418"/>
                    </a:ext>
                  </a:extLst>
                </a:gridCol>
                <a:gridCol w="1676684">
                  <a:extLst>
                    <a:ext uri="{9D8B030D-6E8A-4147-A177-3AD203B41FA5}">
                      <a16:colId xmlns:a16="http://schemas.microsoft.com/office/drawing/2014/main" val="2198417964"/>
                    </a:ext>
                  </a:extLst>
                </a:gridCol>
                <a:gridCol w="1676684">
                  <a:extLst>
                    <a:ext uri="{9D8B030D-6E8A-4147-A177-3AD203B41FA5}">
                      <a16:colId xmlns:a16="http://schemas.microsoft.com/office/drawing/2014/main" val="2087709710"/>
                    </a:ext>
                  </a:extLst>
                </a:gridCol>
              </a:tblGrid>
              <a:tr h="864096">
                <a:tc gridSpan="3">
                  <a:txBody>
                    <a:bodyPr/>
                    <a:lstStyle/>
                    <a:p>
                      <a:pPr algn="ctr"/>
                      <a:r>
                        <a:rPr lang="el-GR" sz="2000" b="0" dirty="0">
                          <a:latin typeface="Open Sans" panose="020B0606030504020204" pitchFamily="34" charset="0"/>
                          <a:ea typeface="Open Sans" panose="020B0606030504020204" pitchFamily="34" charset="0"/>
                          <a:cs typeface="Open Sans" panose="020B0606030504020204" pitchFamily="34" charset="0"/>
                        </a:rPr>
                        <a:t>Σε ποιο αριθμό σελίδων ή σε ποιο ποσοστό του έργου έχει καθοριστεί το μέγιστο όριο περιορισμού της φωτοτυπικής αναπαραγωγής υλικού</a:t>
                      </a:r>
                      <a:r>
                        <a:rPr lang="en-US" sz="2000" b="0" dirty="0">
                          <a:latin typeface="Open Sans" panose="020B0606030504020204" pitchFamily="34" charset="0"/>
                          <a:ea typeface="Open Sans" panose="020B0606030504020204" pitchFamily="34" charset="0"/>
                          <a:cs typeface="Open Sans" panose="020B0606030504020204" pitchFamily="34" charset="0"/>
                        </a:rPr>
                        <a:t>;</a:t>
                      </a:r>
                      <a:endParaRPr lang="en-IN" sz="2000" b="0" dirty="0">
                        <a:latin typeface="Open Sans" panose="020B0606030504020204" pitchFamily="34" charset="0"/>
                        <a:ea typeface="Open Sans" panose="020B0606030504020204" pitchFamily="34" charset="0"/>
                        <a:cs typeface="Open Sans" panose="020B0606030504020204" pitchFamily="34" charset="0"/>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accent2"/>
                    </a:solidFill>
                  </a:tcPr>
                </a:tc>
                <a:tc hMerge="1">
                  <a:txBody>
                    <a:bodyPr/>
                    <a:lstStyle/>
                    <a:p>
                      <a:pPr algn="ctr"/>
                      <a:endParaRPr lang="en-IN" sz="2000" b="0" dirty="0">
                        <a:latin typeface="Open Sans" panose="020B0606030504020204" pitchFamily="34" charset="0"/>
                        <a:ea typeface="Open Sans" panose="020B0606030504020204" pitchFamily="34" charset="0"/>
                        <a:cs typeface="Open Sans" panose="020B0606030504020204" pitchFamily="34" charset="0"/>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accent2"/>
                    </a:solidFill>
                  </a:tcPr>
                </a:tc>
                <a:tc hMerge="1">
                  <a:txBody>
                    <a:bodyPr/>
                    <a:lstStyle/>
                    <a:p>
                      <a:pPr algn="ctr"/>
                      <a:endParaRPr lang="en-IN" sz="2000" b="0" dirty="0">
                        <a:latin typeface="Open Sans" panose="020B0606030504020204" pitchFamily="34" charset="0"/>
                        <a:ea typeface="Open Sans" panose="020B0606030504020204" pitchFamily="34" charset="0"/>
                        <a:cs typeface="Open Sans" panose="020B0606030504020204" pitchFamily="34" charset="0"/>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accent2"/>
                    </a:solidFill>
                  </a:tcPr>
                </a:tc>
                <a:extLst>
                  <a:ext uri="{0D108BD9-81ED-4DB2-BD59-A6C34878D82A}">
                    <a16:rowId xmlns:a16="http://schemas.microsoft.com/office/drawing/2014/main" val="4161655093"/>
                  </a:ext>
                </a:extLst>
              </a:tr>
              <a:tr h="864096">
                <a:tc>
                  <a:txBody>
                    <a:bodyPr/>
                    <a:lstStyle/>
                    <a:p>
                      <a:pPr algn="ctr"/>
                      <a:endParaRPr lang="en-IN" sz="1800" b="0" dirty="0">
                        <a:latin typeface="Open Sans" panose="020B0606030504020204" pitchFamily="34" charset="0"/>
                        <a:ea typeface="Open Sans" panose="020B0606030504020204" pitchFamily="34" charset="0"/>
                        <a:cs typeface="Open Sans" panose="020B0606030504020204" pitchFamily="34" charset="0"/>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l-GR" sz="1800" b="1" dirty="0">
                          <a:latin typeface="Open Sans" panose="020B0606030504020204" pitchFamily="34" charset="0"/>
                          <a:ea typeface="Open Sans" panose="020B0606030504020204" pitchFamily="34" charset="0"/>
                          <a:cs typeface="Open Sans" panose="020B0606030504020204" pitchFamily="34" charset="0"/>
                        </a:rPr>
                        <a:t>Βάση κανονισμού</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l-GR" sz="1800" b="1" dirty="0">
                          <a:latin typeface="Open Sans" panose="020B0606030504020204" pitchFamily="34" charset="0"/>
                          <a:ea typeface="Open Sans" panose="020B0606030504020204" pitchFamily="34" charset="0"/>
                          <a:cs typeface="Open Sans" panose="020B0606030504020204" pitchFamily="34" charset="0"/>
                        </a:rPr>
                        <a:t>Στην πράξη</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48972168"/>
                  </a:ext>
                </a:extLst>
              </a:tr>
              <a:tr h="864096">
                <a:tc>
                  <a:txBody>
                    <a:bodyPr/>
                    <a:lstStyle/>
                    <a:p>
                      <a:pPr algn="ctr"/>
                      <a:r>
                        <a:rPr lang="el-GR" sz="1800" b="0" dirty="0">
                          <a:latin typeface="Open Sans" panose="020B0606030504020204" pitchFamily="34" charset="0"/>
                          <a:ea typeface="Open Sans" panose="020B0606030504020204" pitchFamily="34" charset="0"/>
                          <a:cs typeface="Open Sans" panose="020B0606030504020204" pitchFamily="34" charset="0"/>
                        </a:rPr>
                        <a:t>Χωρίς περιορισμό σελίδων ή ποσοστού επί του έργου</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a:r>
                        <a:rPr lang="el-GR" noProof="0" dirty="0"/>
                        <a:t>10,3% </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a:r>
                        <a:rPr lang="el-GR" b="1" noProof="0" dirty="0"/>
                        <a:t>18,1%</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52669872"/>
                  </a:ext>
                </a:extLst>
              </a:tr>
              <a:tr h="864096">
                <a:tc>
                  <a:txBody>
                    <a:bodyPr/>
                    <a:lstStyle/>
                    <a:p>
                      <a:pPr algn="ctr"/>
                      <a:r>
                        <a:rPr lang="en-IN" sz="1800" b="0" dirty="0">
                          <a:latin typeface="Open Sans" panose="020B0606030504020204" pitchFamily="34" charset="0"/>
                          <a:ea typeface="Open Sans" panose="020B0606030504020204" pitchFamily="34" charset="0"/>
                          <a:cs typeface="Open Sans" panose="020B0606030504020204" pitchFamily="34" charset="0"/>
                        </a:rPr>
                        <a:t>20-40% </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a:r>
                        <a:rPr lang="el-GR" noProof="0" dirty="0"/>
                        <a:t>7,7%</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rtl="0"/>
                      <a:r>
                        <a:rPr lang="el-GR" b="1" noProof="0" dirty="0"/>
                        <a:t>14,7%</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93463982"/>
                  </a:ext>
                </a:extLst>
              </a:tr>
              <a:tr h="864096">
                <a:tc>
                  <a:txBody>
                    <a:bodyPr/>
                    <a:lstStyle/>
                    <a:p>
                      <a:pPr algn="ctr"/>
                      <a:r>
                        <a:rPr lang="el-GR" sz="1800" b="0" dirty="0">
                          <a:latin typeface="Open Sans" panose="020B0606030504020204" pitchFamily="34" charset="0"/>
                          <a:ea typeface="Open Sans" panose="020B0606030504020204" pitchFamily="34" charset="0"/>
                          <a:cs typeface="Open Sans" panose="020B0606030504020204" pitchFamily="34" charset="0"/>
                        </a:rPr>
                        <a:t>Δεν επιτρέπει</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a:r>
                        <a:rPr lang="el-GR" noProof="0" dirty="0"/>
                        <a:t>13,8%</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rtl="0"/>
                      <a:r>
                        <a:rPr lang="el-GR" b="1" noProof="0" dirty="0"/>
                        <a:t>19,8%</a:t>
                      </a: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94810154"/>
                  </a:ext>
                </a:extLst>
              </a:tr>
            </a:tbl>
          </a:graphicData>
        </a:graphic>
      </p:graphicFrame>
    </p:spTree>
    <p:extLst>
      <p:ext uri="{BB962C8B-B14F-4D97-AF65-F5344CB8AC3E}">
        <p14:creationId xmlns:p14="http://schemas.microsoft.com/office/powerpoint/2010/main" val="3759914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906B3D9-32C8-4082-A66C-F8043148F43A}"/>
              </a:ext>
            </a:extLst>
          </p:cNvPr>
          <p:cNvGrpSpPr/>
          <p:nvPr/>
        </p:nvGrpSpPr>
        <p:grpSpPr>
          <a:xfrm>
            <a:off x="2963802" y="1700808"/>
            <a:ext cx="6875026" cy="4726372"/>
            <a:chOff x="2047826" y="1057778"/>
            <a:chExt cx="8681566" cy="6301829"/>
          </a:xfrm>
        </p:grpSpPr>
        <p:sp>
          <p:nvSpPr>
            <p:cNvPr id="4" name="Freeform: Shape 45">
              <a:extLst>
                <a:ext uri="{FF2B5EF4-FFF2-40B4-BE49-F238E27FC236}">
                  <a16:creationId xmlns:a16="http://schemas.microsoft.com/office/drawing/2014/main" id="{22439C93-75AA-45C7-A597-716BEEFC919D}"/>
                </a:ext>
              </a:extLst>
            </p:cNvPr>
            <p:cNvSpPr/>
            <p:nvPr/>
          </p:nvSpPr>
          <p:spPr>
            <a:xfrm rot="13993471">
              <a:off x="2015712" y="4355018"/>
              <a:ext cx="891387" cy="334770"/>
            </a:xfrm>
            <a:custGeom>
              <a:avLst/>
              <a:gdLst>
                <a:gd name="connsiteX0" fmla="*/ 627312 w 1220029"/>
                <a:gd name="connsiteY0" fmla="*/ 0 h 458196"/>
                <a:gd name="connsiteX1" fmla="*/ 1130649 w 1220029"/>
                <a:gd name="connsiteY1" fmla="*/ 76097 h 458196"/>
                <a:gd name="connsiteX2" fmla="*/ 1220029 w 1220029"/>
                <a:gd name="connsiteY2" fmla="*/ 108811 h 458196"/>
                <a:gd name="connsiteX3" fmla="*/ 1220029 w 1220029"/>
                <a:gd name="connsiteY3" fmla="*/ 441531 h 458196"/>
                <a:gd name="connsiteX4" fmla="*/ 1166686 w 1220029"/>
                <a:gd name="connsiteY4" fmla="*/ 415834 h 458196"/>
                <a:gd name="connsiteX5" fmla="*/ 627312 w 1220029"/>
                <a:gd name="connsiteY5" fmla="*/ 306939 h 458196"/>
                <a:gd name="connsiteX6" fmla="*/ 87939 w 1220029"/>
                <a:gd name="connsiteY6" fmla="*/ 415834 h 458196"/>
                <a:gd name="connsiteX7" fmla="*/ 0 w 1220029"/>
                <a:gd name="connsiteY7" fmla="*/ 458196 h 458196"/>
                <a:gd name="connsiteX8" fmla="*/ 0 w 1220029"/>
                <a:gd name="connsiteY8" fmla="*/ 121473 h 458196"/>
                <a:gd name="connsiteX9" fmla="*/ 123976 w 1220029"/>
                <a:gd name="connsiteY9" fmla="*/ 76097 h 458196"/>
                <a:gd name="connsiteX10" fmla="*/ 627312 w 1220029"/>
                <a:gd name="connsiteY10" fmla="*/ 0 h 45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029" h="458196">
                  <a:moveTo>
                    <a:pt x="627312" y="0"/>
                  </a:moveTo>
                  <a:cubicBezTo>
                    <a:pt x="802590" y="0"/>
                    <a:pt x="971645" y="26642"/>
                    <a:pt x="1130649" y="76097"/>
                  </a:cubicBezTo>
                  <a:lnTo>
                    <a:pt x="1220029" y="108811"/>
                  </a:lnTo>
                  <a:lnTo>
                    <a:pt x="1220029" y="441531"/>
                  </a:lnTo>
                  <a:lnTo>
                    <a:pt x="1166686" y="415834"/>
                  </a:lnTo>
                  <a:cubicBezTo>
                    <a:pt x="1000904" y="345714"/>
                    <a:pt x="818636" y="306939"/>
                    <a:pt x="627312" y="306939"/>
                  </a:cubicBezTo>
                  <a:cubicBezTo>
                    <a:pt x="435988" y="306939"/>
                    <a:pt x="253720" y="345714"/>
                    <a:pt x="87939" y="415834"/>
                  </a:cubicBezTo>
                  <a:lnTo>
                    <a:pt x="0" y="458196"/>
                  </a:lnTo>
                  <a:lnTo>
                    <a:pt x="0" y="121473"/>
                  </a:lnTo>
                  <a:lnTo>
                    <a:pt x="123976" y="76097"/>
                  </a:lnTo>
                  <a:cubicBezTo>
                    <a:pt x="282979" y="26642"/>
                    <a:pt x="452034" y="0"/>
                    <a:pt x="627312" y="0"/>
                  </a:cubicBezTo>
                  <a:close/>
                </a:path>
              </a:pathLst>
            </a:cu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150" tIns="28575" rIns="57150" bIns="28575" numCol="1" spcCol="0" rtlCol="0" fromWordArt="0" anchor="ctr" anchorCtr="0" forceAA="0" compatLnSpc="1">
              <a:prstTxWarp prst="textNoShape">
                <a:avLst/>
              </a:prstTxWarp>
              <a:noAutofit/>
            </a:bodyP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6" name="Freeform: Shape 48">
              <a:extLst>
                <a:ext uri="{FF2B5EF4-FFF2-40B4-BE49-F238E27FC236}">
                  <a16:creationId xmlns:a16="http://schemas.microsoft.com/office/drawing/2014/main" id="{3E8BA443-4EE2-4564-BB74-C1EAB345237F}"/>
                </a:ext>
              </a:extLst>
            </p:cNvPr>
            <p:cNvSpPr/>
            <p:nvPr/>
          </p:nvSpPr>
          <p:spPr>
            <a:xfrm rot="2674175">
              <a:off x="3909087" y="4800788"/>
              <a:ext cx="1056315" cy="475476"/>
            </a:xfrm>
            <a:custGeom>
              <a:avLst/>
              <a:gdLst>
                <a:gd name="connsiteX0" fmla="*/ 0 w 2396279"/>
                <a:gd name="connsiteY0" fmla="*/ 0 h 997599"/>
                <a:gd name="connsiteX1" fmla="*/ 2396279 w 2396279"/>
                <a:gd name="connsiteY1" fmla="*/ 0 h 997599"/>
                <a:gd name="connsiteX2" fmla="*/ 2396279 w 2396279"/>
                <a:gd name="connsiteY2" fmla="*/ 997599 h 997599"/>
                <a:gd name="connsiteX3" fmla="*/ 2335645 w 2396279"/>
                <a:gd name="connsiteY3" fmla="*/ 924583 h 997599"/>
                <a:gd name="connsiteX4" fmla="*/ 1198139 w 2396279"/>
                <a:gd name="connsiteY4" fmla="*/ 383529 h 997599"/>
                <a:gd name="connsiteX5" fmla="*/ 60633 w 2396279"/>
                <a:gd name="connsiteY5" fmla="*/ 924583 h 997599"/>
                <a:gd name="connsiteX6" fmla="*/ 0 w 2396279"/>
                <a:gd name="connsiteY6" fmla="*/ 997598 h 99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6279" h="997599">
                  <a:moveTo>
                    <a:pt x="0" y="0"/>
                  </a:moveTo>
                  <a:lnTo>
                    <a:pt x="2396279" y="0"/>
                  </a:lnTo>
                  <a:lnTo>
                    <a:pt x="2396279" y="997599"/>
                  </a:lnTo>
                  <a:lnTo>
                    <a:pt x="2335645" y="924583"/>
                  </a:lnTo>
                  <a:cubicBezTo>
                    <a:pt x="2026526" y="586575"/>
                    <a:pt x="1630229" y="383529"/>
                    <a:pt x="1198139" y="383529"/>
                  </a:cubicBezTo>
                  <a:cubicBezTo>
                    <a:pt x="766049" y="383529"/>
                    <a:pt x="369752" y="586575"/>
                    <a:pt x="60633" y="924583"/>
                  </a:cubicBezTo>
                  <a:lnTo>
                    <a:pt x="0" y="997598"/>
                  </a:lnTo>
                  <a:close/>
                </a:path>
              </a:pathLst>
            </a:cu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908" tIns="21454" rIns="42908" bIns="21454" numCol="1" spcCol="0" rtlCol="0" fromWordArt="0" anchor="ctr" anchorCtr="0" forceAA="0" compatLnSpc="1">
              <a:prstTxWarp prst="textNoShape">
                <a:avLst/>
              </a:prstTxWarp>
              <a:noAutofit/>
            </a:bodyPr>
            <a:lstStyle/>
            <a:p>
              <a:pPr algn="ctr" defTabSz="429065">
                <a:defRPr/>
              </a:pPr>
              <a:endParaRPr lang="en-US" sz="845">
                <a:solidFill>
                  <a:prstClr val="white"/>
                </a:solidFill>
                <a:latin typeface="Cambria" panose="02040503050406030204" pitchFamily="18" charset="0"/>
                <a:ea typeface="Cambria" panose="02040503050406030204" pitchFamily="18" charset="0"/>
              </a:endParaRPr>
            </a:p>
          </p:txBody>
        </p:sp>
        <p:sp>
          <p:nvSpPr>
            <p:cNvPr id="7" name="Freeform: Shape 49">
              <a:extLst>
                <a:ext uri="{FF2B5EF4-FFF2-40B4-BE49-F238E27FC236}">
                  <a16:creationId xmlns:a16="http://schemas.microsoft.com/office/drawing/2014/main" id="{CDC992E2-1E17-43E1-B66B-3460A231148F}"/>
                </a:ext>
              </a:extLst>
            </p:cNvPr>
            <p:cNvSpPr/>
            <p:nvPr/>
          </p:nvSpPr>
          <p:spPr>
            <a:xfrm rot="2674175" flipV="1">
              <a:off x="4228215" y="4476829"/>
              <a:ext cx="1056315" cy="475476"/>
            </a:xfrm>
            <a:custGeom>
              <a:avLst/>
              <a:gdLst>
                <a:gd name="connsiteX0" fmla="*/ 0 w 2396279"/>
                <a:gd name="connsiteY0" fmla="*/ 0 h 997599"/>
                <a:gd name="connsiteX1" fmla="*/ 2396279 w 2396279"/>
                <a:gd name="connsiteY1" fmla="*/ 0 h 997599"/>
                <a:gd name="connsiteX2" fmla="*/ 2396279 w 2396279"/>
                <a:gd name="connsiteY2" fmla="*/ 997599 h 997599"/>
                <a:gd name="connsiteX3" fmla="*/ 2335645 w 2396279"/>
                <a:gd name="connsiteY3" fmla="*/ 924583 h 997599"/>
                <a:gd name="connsiteX4" fmla="*/ 1198139 w 2396279"/>
                <a:gd name="connsiteY4" fmla="*/ 383529 h 997599"/>
                <a:gd name="connsiteX5" fmla="*/ 60633 w 2396279"/>
                <a:gd name="connsiteY5" fmla="*/ 924583 h 997599"/>
                <a:gd name="connsiteX6" fmla="*/ 0 w 2396279"/>
                <a:gd name="connsiteY6" fmla="*/ 997598 h 99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6279" h="997599">
                  <a:moveTo>
                    <a:pt x="0" y="0"/>
                  </a:moveTo>
                  <a:lnTo>
                    <a:pt x="2396279" y="0"/>
                  </a:lnTo>
                  <a:lnTo>
                    <a:pt x="2396279" y="997599"/>
                  </a:lnTo>
                  <a:lnTo>
                    <a:pt x="2335645" y="924583"/>
                  </a:lnTo>
                  <a:cubicBezTo>
                    <a:pt x="2026526" y="586575"/>
                    <a:pt x="1630229" y="383529"/>
                    <a:pt x="1198139" y="383529"/>
                  </a:cubicBezTo>
                  <a:cubicBezTo>
                    <a:pt x="766049" y="383529"/>
                    <a:pt x="369752" y="586575"/>
                    <a:pt x="60633" y="924583"/>
                  </a:cubicBezTo>
                  <a:lnTo>
                    <a:pt x="0" y="997598"/>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908" tIns="21454" rIns="42908" bIns="21454" numCol="1" spcCol="0" rtlCol="0" fromWordArt="0" anchor="ctr" anchorCtr="0" forceAA="0" compatLnSpc="1">
              <a:prstTxWarp prst="textNoShape">
                <a:avLst/>
              </a:prstTxWarp>
              <a:noAutofit/>
            </a:bodyPr>
            <a:lstStyle/>
            <a:p>
              <a:pPr algn="ctr" defTabSz="429065">
                <a:defRPr/>
              </a:pPr>
              <a:endParaRPr lang="en-US" sz="845">
                <a:solidFill>
                  <a:prstClr val="white"/>
                </a:solidFill>
                <a:latin typeface="Cambria" panose="02040503050406030204" pitchFamily="18" charset="0"/>
                <a:ea typeface="Cambria" panose="02040503050406030204" pitchFamily="18" charset="0"/>
              </a:endParaRPr>
            </a:p>
          </p:txBody>
        </p:sp>
        <p:sp>
          <p:nvSpPr>
            <p:cNvPr id="8" name="Freeform: Shape 31">
              <a:extLst>
                <a:ext uri="{FF2B5EF4-FFF2-40B4-BE49-F238E27FC236}">
                  <a16:creationId xmlns:a16="http://schemas.microsoft.com/office/drawing/2014/main" id="{F00237D6-0FF6-4CEA-951A-8D994AA9FA3B}"/>
                </a:ext>
              </a:extLst>
            </p:cNvPr>
            <p:cNvSpPr/>
            <p:nvPr/>
          </p:nvSpPr>
          <p:spPr>
            <a:xfrm rot="16688741">
              <a:off x="1769517" y="3396032"/>
              <a:ext cx="891387" cy="334770"/>
            </a:xfrm>
            <a:custGeom>
              <a:avLst/>
              <a:gdLst>
                <a:gd name="connsiteX0" fmla="*/ 627312 w 1220029"/>
                <a:gd name="connsiteY0" fmla="*/ 0 h 458196"/>
                <a:gd name="connsiteX1" fmla="*/ 1130649 w 1220029"/>
                <a:gd name="connsiteY1" fmla="*/ 76097 h 458196"/>
                <a:gd name="connsiteX2" fmla="*/ 1220029 w 1220029"/>
                <a:gd name="connsiteY2" fmla="*/ 108811 h 458196"/>
                <a:gd name="connsiteX3" fmla="*/ 1220029 w 1220029"/>
                <a:gd name="connsiteY3" fmla="*/ 441531 h 458196"/>
                <a:gd name="connsiteX4" fmla="*/ 1166686 w 1220029"/>
                <a:gd name="connsiteY4" fmla="*/ 415834 h 458196"/>
                <a:gd name="connsiteX5" fmla="*/ 627312 w 1220029"/>
                <a:gd name="connsiteY5" fmla="*/ 306939 h 458196"/>
                <a:gd name="connsiteX6" fmla="*/ 87939 w 1220029"/>
                <a:gd name="connsiteY6" fmla="*/ 415834 h 458196"/>
                <a:gd name="connsiteX7" fmla="*/ 0 w 1220029"/>
                <a:gd name="connsiteY7" fmla="*/ 458196 h 458196"/>
                <a:gd name="connsiteX8" fmla="*/ 0 w 1220029"/>
                <a:gd name="connsiteY8" fmla="*/ 121473 h 458196"/>
                <a:gd name="connsiteX9" fmla="*/ 123976 w 1220029"/>
                <a:gd name="connsiteY9" fmla="*/ 76097 h 458196"/>
                <a:gd name="connsiteX10" fmla="*/ 627312 w 1220029"/>
                <a:gd name="connsiteY10" fmla="*/ 0 h 45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029" h="458196">
                  <a:moveTo>
                    <a:pt x="627312" y="0"/>
                  </a:moveTo>
                  <a:cubicBezTo>
                    <a:pt x="802590" y="0"/>
                    <a:pt x="971645" y="26642"/>
                    <a:pt x="1130649" y="76097"/>
                  </a:cubicBezTo>
                  <a:lnTo>
                    <a:pt x="1220029" y="108811"/>
                  </a:lnTo>
                  <a:lnTo>
                    <a:pt x="1220029" y="441531"/>
                  </a:lnTo>
                  <a:lnTo>
                    <a:pt x="1166686" y="415834"/>
                  </a:lnTo>
                  <a:cubicBezTo>
                    <a:pt x="1000904" y="345714"/>
                    <a:pt x="818636" y="306939"/>
                    <a:pt x="627312" y="306939"/>
                  </a:cubicBezTo>
                  <a:cubicBezTo>
                    <a:pt x="435988" y="306939"/>
                    <a:pt x="253720" y="345714"/>
                    <a:pt x="87939" y="415834"/>
                  </a:cubicBezTo>
                  <a:lnTo>
                    <a:pt x="0" y="458196"/>
                  </a:lnTo>
                  <a:lnTo>
                    <a:pt x="0" y="121473"/>
                  </a:lnTo>
                  <a:lnTo>
                    <a:pt x="123976" y="76097"/>
                  </a:lnTo>
                  <a:cubicBezTo>
                    <a:pt x="282979" y="26642"/>
                    <a:pt x="452034" y="0"/>
                    <a:pt x="627312" y="0"/>
                  </a:cubicBezTo>
                  <a:close/>
                </a:path>
              </a:pathLst>
            </a:custGeom>
            <a:gradFill flip="none" rotWithShape="1">
              <a:gsLst>
                <a:gs pos="0">
                  <a:schemeClr val="accent3"/>
                </a:gs>
                <a:gs pos="23000">
                  <a:schemeClr val="accent3"/>
                </a:gs>
                <a:gs pos="69000">
                  <a:schemeClr val="accent3">
                    <a:lumMod val="75000"/>
                  </a:schemeClr>
                </a:gs>
                <a:gs pos="97000">
                  <a:schemeClr val="accent3">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150" tIns="28575" rIns="57150" bIns="28575" numCol="1" spcCol="0" rtlCol="0" fromWordArt="0" anchor="ctr" anchorCtr="0" forceAA="0" compatLnSpc="1">
              <a:prstTxWarp prst="textNoShape">
                <a:avLst/>
              </a:prstTxWarp>
              <a:noAutofit/>
            </a:bodyP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10" name="Freeform: Shape 34">
              <a:extLst>
                <a:ext uri="{FF2B5EF4-FFF2-40B4-BE49-F238E27FC236}">
                  <a16:creationId xmlns:a16="http://schemas.microsoft.com/office/drawing/2014/main" id="{8D55D854-9F5C-44D2-8546-6E8F2FAA0E10}"/>
                </a:ext>
              </a:extLst>
            </p:cNvPr>
            <p:cNvSpPr/>
            <p:nvPr/>
          </p:nvSpPr>
          <p:spPr>
            <a:xfrm>
              <a:off x="4537362" y="3704579"/>
              <a:ext cx="1056315" cy="475476"/>
            </a:xfrm>
            <a:custGeom>
              <a:avLst/>
              <a:gdLst>
                <a:gd name="connsiteX0" fmla="*/ 0 w 2396279"/>
                <a:gd name="connsiteY0" fmla="*/ 0 h 997599"/>
                <a:gd name="connsiteX1" fmla="*/ 2396279 w 2396279"/>
                <a:gd name="connsiteY1" fmla="*/ 0 h 997599"/>
                <a:gd name="connsiteX2" fmla="*/ 2396279 w 2396279"/>
                <a:gd name="connsiteY2" fmla="*/ 997599 h 997599"/>
                <a:gd name="connsiteX3" fmla="*/ 2335645 w 2396279"/>
                <a:gd name="connsiteY3" fmla="*/ 924583 h 997599"/>
                <a:gd name="connsiteX4" fmla="*/ 1198139 w 2396279"/>
                <a:gd name="connsiteY4" fmla="*/ 383529 h 997599"/>
                <a:gd name="connsiteX5" fmla="*/ 60633 w 2396279"/>
                <a:gd name="connsiteY5" fmla="*/ 924583 h 997599"/>
                <a:gd name="connsiteX6" fmla="*/ 0 w 2396279"/>
                <a:gd name="connsiteY6" fmla="*/ 997598 h 99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6279" h="997599">
                  <a:moveTo>
                    <a:pt x="0" y="0"/>
                  </a:moveTo>
                  <a:lnTo>
                    <a:pt x="2396279" y="0"/>
                  </a:lnTo>
                  <a:lnTo>
                    <a:pt x="2396279" y="997599"/>
                  </a:lnTo>
                  <a:lnTo>
                    <a:pt x="2335645" y="924583"/>
                  </a:lnTo>
                  <a:cubicBezTo>
                    <a:pt x="2026526" y="586575"/>
                    <a:pt x="1630229" y="383529"/>
                    <a:pt x="1198139" y="383529"/>
                  </a:cubicBezTo>
                  <a:cubicBezTo>
                    <a:pt x="766049" y="383529"/>
                    <a:pt x="369752" y="586575"/>
                    <a:pt x="60633" y="924583"/>
                  </a:cubicBezTo>
                  <a:lnTo>
                    <a:pt x="0" y="9975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908" tIns="21454" rIns="42908" bIns="21454" numCol="1" spcCol="0" rtlCol="0" fromWordArt="0" anchor="ctr" anchorCtr="0" forceAA="0" compatLnSpc="1">
              <a:prstTxWarp prst="textNoShape">
                <a:avLst/>
              </a:prstTxWarp>
              <a:noAutofit/>
            </a:bodyPr>
            <a:lstStyle/>
            <a:p>
              <a:pPr algn="ctr" defTabSz="429065">
                <a:defRPr/>
              </a:pPr>
              <a:endParaRPr lang="en-US" sz="845">
                <a:solidFill>
                  <a:prstClr val="white"/>
                </a:solidFill>
                <a:latin typeface="Cambria" panose="02040503050406030204" pitchFamily="18" charset="0"/>
                <a:ea typeface="Cambria" panose="02040503050406030204" pitchFamily="18" charset="0"/>
              </a:endParaRPr>
            </a:p>
          </p:txBody>
        </p:sp>
        <p:sp>
          <p:nvSpPr>
            <p:cNvPr id="11" name="Freeform: Shape 35">
              <a:extLst>
                <a:ext uri="{FF2B5EF4-FFF2-40B4-BE49-F238E27FC236}">
                  <a16:creationId xmlns:a16="http://schemas.microsoft.com/office/drawing/2014/main" id="{512F7DD5-570A-459D-B197-87272E96CF61}"/>
                </a:ext>
              </a:extLst>
            </p:cNvPr>
            <p:cNvSpPr/>
            <p:nvPr/>
          </p:nvSpPr>
          <p:spPr>
            <a:xfrm flipV="1">
              <a:off x="4537362" y="3249834"/>
              <a:ext cx="1056315" cy="475476"/>
            </a:xfrm>
            <a:custGeom>
              <a:avLst/>
              <a:gdLst>
                <a:gd name="connsiteX0" fmla="*/ 0 w 2396279"/>
                <a:gd name="connsiteY0" fmla="*/ 0 h 997599"/>
                <a:gd name="connsiteX1" fmla="*/ 2396279 w 2396279"/>
                <a:gd name="connsiteY1" fmla="*/ 0 h 997599"/>
                <a:gd name="connsiteX2" fmla="*/ 2396279 w 2396279"/>
                <a:gd name="connsiteY2" fmla="*/ 997599 h 997599"/>
                <a:gd name="connsiteX3" fmla="*/ 2335645 w 2396279"/>
                <a:gd name="connsiteY3" fmla="*/ 924583 h 997599"/>
                <a:gd name="connsiteX4" fmla="*/ 1198139 w 2396279"/>
                <a:gd name="connsiteY4" fmla="*/ 383529 h 997599"/>
                <a:gd name="connsiteX5" fmla="*/ 60633 w 2396279"/>
                <a:gd name="connsiteY5" fmla="*/ 924583 h 997599"/>
                <a:gd name="connsiteX6" fmla="*/ 0 w 2396279"/>
                <a:gd name="connsiteY6" fmla="*/ 997598 h 99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6279" h="997599">
                  <a:moveTo>
                    <a:pt x="0" y="0"/>
                  </a:moveTo>
                  <a:lnTo>
                    <a:pt x="2396279" y="0"/>
                  </a:lnTo>
                  <a:lnTo>
                    <a:pt x="2396279" y="997599"/>
                  </a:lnTo>
                  <a:lnTo>
                    <a:pt x="2335645" y="924583"/>
                  </a:lnTo>
                  <a:cubicBezTo>
                    <a:pt x="2026526" y="586575"/>
                    <a:pt x="1630229" y="383529"/>
                    <a:pt x="1198139" y="383529"/>
                  </a:cubicBezTo>
                  <a:cubicBezTo>
                    <a:pt x="766049" y="383529"/>
                    <a:pt x="369752" y="586575"/>
                    <a:pt x="60633" y="924583"/>
                  </a:cubicBezTo>
                  <a:lnTo>
                    <a:pt x="0" y="99759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908" tIns="21454" rIns="42908" bIns="21454" numCol="1" spcCol="0" rtlCol="0" fromWordArt="0" anchor="ctr" anchorCtr="0" forceAA="0" compatLnSpc="1">
              <a:prstTxWarp prst="textNoShape">
                <a:avLst/>
              </a:prstTxWarp>
              <a:noAutofit/>
            </a:bodyPr>
            <a:lstStyle/>
            <a:p>
              <a:pPr algn="ctr" defTabSz="429065">
                <a:defRPr/>
              </a:pPr>
              <a:endParaRPr lang="en-US" sz="845">
                <a:solidFill>
                  <a:prstClr val="white"/>
                </a:solidFill>
                <a:latin typeface="Cambria" panose="02040503050406030204" pitchFamily="18" charset="0"/>
                <a:ea typeface="Cambria" panose="02040503050406030204" pitchFamily="18" charset="0"/>
              </a:endParaRPr>
            </a:p>
          </p:txBody>
        </p:sp>
        <p:sp>
          <p:nvSpPr>
            <p:cNvPr id="12" name="Freeform: Shape 30">
              <a:extLst>
                <a:ext uri="{FF2B5EF4-FFF2-40B4-BE49-F238E27FC236}">
                  <a16:creationId xmlns:a16="http://schemas.microsoft.com/office/drawing/2014/main" id="{AB64835E-E987-4415-8689-555F2CBC7911}"/>
                </a:ext>
              </a:extLst>
            </p:cNvPr>
            <p:cNvSpPr/>
            <p:nvPr/>
          </p:nvSpPr>
          <p:spPr>
            <a:xfrm rot="19605597">
              <a:off x="2249756" y="2587839"/>
              <a:ext cx="891387" cy="334770"/>
            </a:xfrm>
            <a:custGeom>
              <a:avLst/>
              <a:gdLst>
                <a:gd name="connsiteX0" fmla="*/ 627312 w 1220029"/>
                <a:gd name="connsiteY0" fmla="*/ 0 h 458196"/>
                <a:gd name="connsiteX1" fmla="*/ 1130649 w 1220029"/>
                <a:gd name="connsiteY1" fmla="*/ 76097 h 458196"/>
                <a:gd name="connsiteX2" fmla="*/ 1220029 w 1220029"/>
                <a:gd name="connsiteY2" fmla="*/ 108811 h 458196"/>
                <a:gd name="connsiteX3" fmla="*/ 1220029 w 1220029"/>
                <a:gd name="connsiteY3" fmla="*/ 441531 h 458196"/>
                <a:gd name="connsiteX4" fmla="*/ 1166686 w 1220029"/>
                <a:gd name="connsiteY4" fmla="*/ 415834 h 458196"/>
                <a:gd name="connsiteX5" fmla="*/ 627312 w 1220029"/>
                <a:gd name="connsiteY5" fmla="*/ 306939 h 458196"/>
                <a:gd name="connsiteX6" fmla="*/ 87939 w 1220029"/>
                <a:gd name="connsiteY6" fmla="*/ 415834 h 458196"/>
                <a:gd name="connsiteX7" fmla="*/ 0 w 1220029"/>
                <a:gd name="connsiteY7" fmla="*/ 458196 h 458196"/>
                <a:gd name="connsiteX8" fmla="*/ 0 w 1220029"/>
                <a:gd name="connsiteY8" fmla="*/ 121473 h 458196"/>
                <a:gd name="connsiteX9" fmla="*/ 123976 w 1220029"/>
                <a:gd name="connsiteY9" fmla="*/ 76097 h 458196"/>
                <a:gd name="connsiteX10" fmla="*/ 627312 w 1220029"/>
                <a:gd name="connsiteY10" fmla="*/ 0 h 45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029" h="458196">
                  <a:moveTo>
                    <a:pt x="627312" y="0"/>
                  </a:moveTo>
                  <a:cubicBezTo>
                    <a:pt x="802590" y="0"/>
                    <a:pt x="971645" y="26642"/>
                    <a:pt x="1130649" y="76097"/>
                  </a:cubicBezTo>
                  <a:lnTo>
                    <a:pt x="1220029" y="108811"/>
                  </a:lnTo>
                  <a:lnTo>
                    <a:pt x="1220029" y="441531"/>
                  </a:lnTo>
                  <a:lnTo>
                    <a:pt x="1166686" y="415834"/>
                  </a:lnTo>
                  <a:cubicBezTo>
                    <a:pt x="1000904" y="345714"/>
                    <a:pt x="818636" y="306939"/>
                    <a:pt x="627312" y="306939"/>
                  </a:cubicBezTo>
                  <a:cubicBezTo>
                    <a:pt x="435988" y="306939"/>
                    <a:pt x="253720" y="345714"/>
                    <a:pt x="87939" y="415834"/>
                  </a:cubicBezTo>
                  <a:lnTo>
                    <a:pt x="0" y="458196"/>
                  </a:lnTo>
                  <a:lnTo>
                    <a:pt x="0" y="121473"/>
                  </a:lnTo>
                  <a:lnTo>
                    <a:pt x="123976" y="76097"/>
                  </a:lnTo>
                  <a:cubicBezTo>
                    <a:pt x="282979" y="26642"/>
                    <a:pt x="452034" y="0"/>
                    <a:pt x="627312" y="0"/>
                  </a:cubicBezTo>
                  <a:close/>
                </a:path>
              </a:pathLst>
            </a:cu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endParaRPr lang="en-US" sz="1000">
                <a:solidFill>
                  <a:prstClr val="white"/>
                </a:solidFill>
                <a:latin typeface="Cambria" panose="02040503050406030204" pitchFamily="18" charset="0"/>
                <a:ea typeface="Cambria" panose="02040503050406030204" pitchFamily="18" charset="0"/>
              </a:endParaRPr>
            </a:p>
          </p:txBody>
        </p:sp>
        <p:sp>
          <p:nvSpPr>
            <p:cNvPr id="13" name="Flowchart: Terminator 19">
              <a:extLst>
                <a:ext uri="{FF2B5EF4-FFF2-40B4-BE49-F238E27FC236}">
                  <a16:creationId xmlns:a16="http://schemas.microsoft.com/office/drawing/2014/main" id="{9817EB4C-A5C9-411A-9E0F-6B9B74CA3007}"/>
                </a:ext>
              </a:extLst>
            </p:cNvPr>
            <p:cNvSpPr/>
            <p:nvPr/>
          </p:nvSpPr>
          <p:spPr>
            <a:xfrm>
              <a:off x="6714684" y="1221399"/>
              <a:ext cx="1281021" cy="329488"/>
            </a:xfrm>
            <a:prstGeom prst="flowChartTerminator">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1000">
                <a:solidFill>
                  <a:prstClr val="white"/>
                </a:solidFill>
                <a:latin typeface="Cambria" panose="02040503050406030204" pitchFamily="18" charset="0"/>
                <a:ea typeface="Cambria" panose="02040503050406030204" pitchFamily="18" charset="0"/>
              </a:endParaRPr>
            </a:p>
          </p:txBody>
        </p:sp>
        <p:sp>
          <p:nvSpPr>
            <p:cNvPr id="15" name="Freeform: Shape 11">
              <a:extLst>
                <a:ext uri="{FF2B5EF4-FFF2-40B4-BE49-F238E27FC236}">
                  <a16:creationId xmlns:a16="http://schemas.microsoft.com/office/drawing/2014/main" id="{C2099296-432B-44EE-B7A0-42C03555BB2A}"/>
                </a:ext>
              </a:extLst>
            </p:cNvPr>
            <p:cNvSpPr/>
            <p:nvPr/>
          </p:nvSpPr>
          <p:spPr>
            <a:xfrm rot="18918125">
              <a:off x="4228666" y="2536767"/>
              <a:ext cx="1056315" cy="475476"/>
            </a:xfrm>
            <a:custGeom>
              <a:avLst/>
              <a:gdLst>
                <a:gd name="connsiteX0" fmla="*/ 0 w 2396279"/>
                <a:gd name="connsiteY0" fmla="*/ 0 h 997599"/>
                <a:gd name="connsiteX1" fmla="*/ 2396279 w 2396279"/>
                <a:gd name="connsiteY1" fmla="*/ 0 h 997599"/>
                <a:gd name="connsiteX2" fmla="*/ 2396279 w 2396279"/>
                <a:gd name="connsiteY2" fmla="*/ 997599 h 997599"/>
                <a:gd name="connsiteX3" fmla="*/ 2335645 w 2396279"/>
                <a:gd name="connsiteY3" fmla="*/ 924583 h 997599"/>
                <a:gd name="connsiteX4" fmla="*/ 1198139 w 2396279"/>
                <a:gd name="connsiteY4" fmla="*/ 383529 h 997599"/>
                <a:gd name="connsiteX5" fmla="*/ 60633 w 2396279"/>
                <a:gd name="connsiteY5" fmla="*/ 924583 h 997599"/>
                <a:gd name="connsiteX6" fmla="*/ 0 w 2396279"/>
                <a:gd name="connsiteY6" fmla="*/ 997598 h 99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6279" h="997599">
                  <a:moveTo>
                    <a:pt x="0" y="0"/>
                  </a:moveTo>
                  <a:lnTo>
                    <a:pt x="2396279" y="0"/>
                  </a:lnTo>
                  <a:lnTo>
                    <a:pt x="2396279" y="997599"/>
                  </a:lnTo>
                  <a:lnTo>
                    <a:pt x="2335645" y="924583"/>
                  </a:lnTo>
                  <a:cubicBezTo>
                    <a:pt x="2026526" y="586575"/>
                    <a:pt x="1630229" y="383529"/>
                    <a:pt x="1198139" y="383529"/>
                  </a:cubicBezTo>
                  <a:cubicBezTo>
                    <a:pt x="766049" y="383529"/>
                    <a:pt x="369752" y="586575"/>
                    <a:pt x="60633" y="924583"/>
                  </a:cubicBezTo>
                  <a:lnTo>
                    <a:pt x="0" y="99759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908" tIns="21454" rIns="42908" bIns="21454" numCol="1" spcCol="0" rtlCol="0" fromWordArt="0" anchor="ctr" anchorCtr="0" forceAA="0" compatLnSpc="1">
              <a:prstTxWarp prst="textNoShape">
                <a:avLst/>
              </a:prstTxWarp>
              <a:noAutofit/>
            </a:bodyPr>
            <a:lstStyle/>
            <a:p>
              <a:pPr algn="ctr" defTabSz="429065">
                <a:defRPr/>
              </a:pPr>
              <a:endParaRPr lang="en-US" sz="845">
                <a:solidFill>
                  <a:prstClr val="white"/>
                </a:solidFill>
                <a:latin typeface="Cambria" panose="02040503050406030204" pitchFamily="18" charset="0"/>
                <a:ea typeface="Cambria" panose="02040503050406030204" pitchFamily="18" charset="0"/>
              </a:endParaRPr>
            </a:p>
          </p:txBody>
        </p:sp>
        <p:sp>
          <p:nvSpPr>
            <p:cNvPr id="16" name="Freeform: Shape 12">
              <a:extLst>
                <a:ext uri="{FF2B5EF4-FFF2-40B4-BE49-F238E27FC236}">
                  <a16:creationId xmlns:a16="http://schemas.microsoft.com/office/drawing/2014/main" id="{1C4BD2ED-0418-460E-A470-E66C61F306DA}"/>
                </a:ext>
              </a:extLst>
            </p:cNvPr>
            <p:cNvSpPr/>
            <p:nvPr/>
          </p:nvSpPr>
          <p:spPr>
            <a:xfrm rot="18918125" flipV="1">
              <a:off x="3908812" y="2213521"/>
              <a:ext cx="1056315" cy="475476"/>
            </a:xfrm>
            <a:custGeom>
              <a:avLst/>
              <a:gdLst>
                <a:gd name="connsiteX0" fmla="*/ 0 w 2396279"/>
                <a:gd name="connsiteY0" fmla="*/ 0 h 997599"/>
                <a:gd name="connsiteX1" fmla="*/ 2396279 w 2396279"/>
                <a:gd name="connsiteY1" fmla="*/ 0 h 997599"/>
                <a:gd name="connsiteX2" fmla="*/ 2396279 w 2396279"/>
                <a:gd name="connsiteY2" fmla="*/ 997599 h 997599"/>
                <a:gd name="connsiteX3" fmla="*/ 2335645 w 2396279"/>
                <a:gd name="connsiteY3" fmla="*/ 924583 h 997599"/>
                <a:gd name="connsiteX4" fmla="*/ 1198139 w 2396279"/>
                <a:gd name="connsiteY4" fmla="*/ 383529 h 997599"/>
                <a:gd name="connsiteX5" fmla="*/ 60633 w 2396279"/>
                <a:gd name="connsiteY5" fmla="*/ 924583 h 997599"/>
                <a:gd name="connsiteX6" fmla="*/ 0 w 2396279"/>
                <a:gd name="connsiteY6" fmla="*/ 997598 h 99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6279" h="997599">
                  <a:moveTo>
                    <a:pt x="0" y="0"/>
                  </a:moveTo>
                  <a:lnTo>
                    <a:pt x="2396279" y="0"/>
                  </a:lnTo>
                  <a:lnTo>
                    <a:pt x="2396279" y="997599"/>
                  </a:lnTo>
                  <a:lnTo>
                    <a:pt x="2335645" y="924583"/>
                  </a:lnTo>
                  <a:cubicBezTo>
                    <a:pt x="2026526" y="586575"/>
                    <a:pt x="1630229" y="383529"/>
                    <a:pt x="1198139" y="383529"/>
                  </a:cubicBezTo>
                  <a:cubicBezTo>
                    <a:pt x="766049" y="383529"/>
                    <a:pt x="369752" y="586575"/>
                    <a:pt x="60633" y="924583"/>
                  </a:cubicBezTo>
                  <a:lnTo>
                    <a:pt x="0" y="997598"/>
                  </a:lnTo>
                  <a:close/>
                </a:path>
              </a:pathLst>
            </a:cu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908" tIns="21454" rIns="42908" bIns="21454" numCol="1" spcCol="0" rtlCol="0" fromWordArt="0" anchor="ctr" anchorCtr="0" forceAA="0" compatLnSpc="1">
              <a:prstTxWarp prst="textNoShape">
                <a:avLst/>
              </a:prstTxWarp>
              <a:noAutofit/>
            </a:bodyPr>
            <a:lstStyle/>
            <a:p>
              <a:pPr algn="ctr" defTabSz="429065">
                <a:defRPr/>
              </a:pPr>
              <a:endParaRPr lang="en-US" sz="845">
                <a:solidFill>
                  <a:prstClr val="white"/>
                </a:solidFill>
                <a:latin typeface="Cambria" panose="02040503050406030204" pitchFamily="18" charset="0"/>
                <a:ea typeface="Cambria" panose="02040503050406030204" pitchFamily="18" charset="0"/>
              </a:endParaRPr>
            </a:p>
          </p:txBody>
        </p:sp>
        <p:sp>
          <p:nvSpPr>
            <p:cNvPr id="17" name="Oval 16">
              <a:extLst>
                <a:ext uri="{FF2B5EF4-FFF2-40B4-BE49-F238E27FC236}">
                  <a16:creationId xmlns:a16="http://schemas.microsoft.com/office/drawing/2014/main" id="{B512598B-4199-4825-9445-38101E5AA99B}"/>
                </a:ext>
              </a:extLst>
            </p:cNvPr>
            <p:cNvSpPr/>
            <p:nvPr/>
          </p:nvSpPr>
          <p:spPr>
            <a:xfrm>
              <a:off x="2242210" y="2551820"/>
              <a:ext cx="2383217" cy="2383217"/>
            </a:xfrm>
            <a:prstGeom prst="ellipse">
              <a:avLst/>
            </a:prstGeom>
            <a:gradFill>
              <a:gsLst>
                <a:gs pos="0">
                  <a:srgbClr val="F4F4F4"/>
                </a:gs>
                <a:gs pos="61000">
                  <a:srgbClr val="D5DDE0"/>
                </a:gs>
                <a:gs pos="83000">
                  <a:srgbClr val="CBD4D9"/>
                </a:gs>
                <a:gs pos="100000">
                  <a:srgbClr val="9DA6A9"/>
                </a:gs>
              </a:gsLst>
              <a:path path="circle">
                <a:fillToRect r="100000" b="100000"/>
              </a:path>
            </a:gradFill>
            <a:ln>
              <a:noFill/>
            </a:ln>
            <a:effectLst>
              <a:outerShdw blurRad="317500" dist="241300" dir="4440000" sx="108000" sy="108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18" name="Oval 17">
              <a:extLst>
                <a:ext uri="{FF2B5EF4-FFF2-40B4-BE49-F238E27FC236}">
                  <a16:creationId xmlns:a16="http://schemas.microsoft.com/office/drawing/2014/main" id="{FDCF97B8-949F-4B5A-A6F5-0A6B5F8EE6DD}"/>
                </a:ext>
              </a:extLst>
            </p:cNvPr>
            <p:cNvSpPr/>
            <p:nvPr/>
          </p:nvSpPr>
          <p:spPr>
            <a:xfrm>
              <a:off x="2279077" y="2588686"/>
              <a:ext cx="2309485" cy="2309485"/>
            </a:xfrm>
            <a:prstGeom prst="ellipse">
              <a:avLst/>
            </a:prstGeom>
            <a:solidFill>
              <a:srgbClr val="F2F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dirty="0">
                <a:solidFill>
                  <a:prstClr val="white"/>
                </a:solidFill>
                <a:latin typeface="Cambria" panose="02040503050406030204" pitchFamily="18" charset="0"/>
                <a:ea typeface="Cambria" panose="02040503050406030204" pitchFamily="18" charset="0"/>
              </a:endParaRPr>
            </a:p>
          </p:txBody>
        </p:sp>
        <p:sp>
          <p:nvSpPr>
            <p:cNvPr id="19" name="Oval 18">
              <a:extLst>
                <a:ext uri="{FF2B5EF4-FFF2-40B4-BE49-F238E27FC236}">
                  <a16:creationId xmlns:a16="http://schemas.microsoft.com/office/drawing/2014/main" id="{9E416A69-A049-4602-9B0A-BF09D0200386}"/>
                </a:ext>
              </a:extLst>
            </p:cNvPr>
            <p:cNvSpPr/>
            <p:nvPr/>
          </p:nvSpPr>
          <p:spPr>
            <a:xfrm>
              <a:off x="4646435" y="1057778"/>
              <a:ext cx="1513318" cy="1513318"/>
            </a:xfrm>
            <a:prstGeom prst="ellipse">
              <a:avLst/>
            </a:prstGeom>
            <a:gradFill>
              <a:gsLst>
                <a:gs pos="0">
                  <a:srgbClr val="F4F4F4"/>
                </a:gs>
                <a:gs pos="61000">
                  <a:srgbClr val="D5DDE0"/>
                </a:gs>
                <a:gs pos="83000">
                  <a:srgbClr val="CBD4D9"/>
                </a:gs>
                <a:gs pos="100000">
                  <a:srgbClr val="9DA6A9"/>
                </a:gs>
              </a:gsLst>
              <a:path path="circle">
                <a:fillToRect r="100000" b="100000"/>
              </a:path>
            </a:gradFill>
            <a:ln>
              <a:noFill/>
            </a:ln>
            <a:effectLst>
              <a:outerShdw blurRad="317500" dist="241300" dir="4440000" sx="108000" sy="108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20" name="Oval 19">
              <a:extLst>
                <a:ext uri="{FF2B5EF4-FFF2-40B4-BE49-F238E27FC236}">
                  <a16:creationId xmlns:a16="http://schemas.microsoft.com/office/drawing/2014/main" id="{8B263B43-C204-465C-8AA7-D57B955E4518}"/>
                </a:ext>
              </a:extLst>
            </p:cNvPr>
            <p:cNvSpPr/>
            <p:nvPr/>
          </p:nvSpPr>
          <p:spPr>
            <a:xfrm>
              <a:off x="4669844" y="1081187"/>
              <a:ext cx="1466500" cy="1466500"/>
            </a:xfrm>
            <a:prstGeom prst="ellipse">
              <a:avLst/>
            </a:prstGeom>
            <a:solidFill>
              <a:srgbClr val="F2F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21" name="Oval 20">
              <a:extLst>
                <a:ext uri="{FF2B5EF4-FFF2-40B4-BE49-F238E27FC236}">
                  <a16:creationId xmlns:a16="http://schemas.microsoft.com/office/drawing/2014/main" id="{3530DF80-5237-4639-AE46-F0033135F021}"/>
                </a:ext>
              </a:extLst>
            </p:cNvPr>
            <p:cNvSpPr/>
            <p:nvPr/>
          </p:nvSpPr>
          <p:spPr>
            <a:xfrm>
              <a:off x="4846910" y="1263546"/>
              <a:ext cx="1096492" cy="1096492"/>
            </a:xfrm>
            <a:prstGeom prst="ellips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22" name="Oval 21">
              <a:extLst>
                <a:ext uri="{FF2B5EF4-FFF2-40B4-BE49-F238E27FC236}">
                  <a16:creationId xmlns:a16="http://schemas.microsoft.com/office/drawing/2014/main" id="{5D2CFD5A-4F16-48B4-8886-817240576B68}"/>
                </a:ext>
              </a:extLst>
            </p:cNvPr>
            <p:cNvSpPr/>
            <p:nvPr/>
          </p:nvSpPr>
          <p:spPr>
            <a:xfrm>
              <a:off x="4850668" y="1284812"/>
              <a:ext cx="1062572" cy="1062572"/>
            </a:xfrm>
            <a:prstGeom prst="ellips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24" name="Rectangle 23">
              <a:extLst>
                <a:ext uri="{FF2B5EF4-FFF2-40B4-BE49-F238E27FC236}">
                  <a16:creationId xmlns:a16="http://schemas.microsoft.com/office/drawing/2014/main" id="{33678121-19B4-46D9-B7B4-CB07FD673239}"/>
                </a:ext>
              </a:extLst>
            </p:cNvPr>
            <p:cNvSpPr/>
            <p:nvPr/>
          </p:nvSpPr>
          <p:spPr>
            <a:xfrm>
              <a:off x="4965355" y="1623066"/>
              <a:ext cx="875477" cy="386064"/>
            </a:xfrm>
            <a:prstGeom prst="rect">
              <a:avLst/>
            </a:prstGeom>
            <a:noFill/>
          </p:spPr>
          <p:txBody>
            <a:bodyPr wrap="square" lIns="42908" tIns="21454" rIns="42908" bIns="21454">
              <a:spAutoFit/>
            </a:bodyPr>
            <a:lstStyle/>
            <a:p>
              <a:pPr algn="ctr" defTabSz="214533">
                <a:defRPr/>
              </a:pPr>
              <a:r>
                <a:rPr lang="en-US" sz="1600" dirty="0">
                  <a:ln w="0"/>
                  <a:solidFill>
                    <a:prstClr val="white"/>
                  </a:solidFill>
                  <a:effectLst>
                    <a:outerShdw blurRad="63500" dist="88900" dir="2700000" sx="108000" sy="108000" algn="tl" rotWithShape="0">
                      <a:prstClr val="black">
                        <a:alpha val="44000"/>
                      </a:prstClr>
                    </a:outerShdw>
                  </a:effectLst>
                  <a:latin typeface="Georgia Pro Cond" panose="02040506050405020303" pitchFamily="18" charset="0"/>
                  <a:ea typeface="Cambria" panose="02040503050406030204" pitchFamily="18" charset="0"/>
                </a:rPr>
                <a:t>60,3%</a:t>
              </a:r>
            </a:p>
          </p:txBody>
        </p:sp>
        <p:sp>
          <p:nvSpPr>
            <p:cNvPr id="30" name="Flowchart: Terminator 32">
              <a:extLst>
                <a:ext uri="{FF2B5EF4-FFF2-40B4-BE49-F238E27FC236}">
                  <a16:creationId xmlns:a16="http://schemas.microsoft.com/office/drawing/2014/main" id="{DB43D532-9889-46FE-976E-B227E6AEA686}"/>
                </a:ext>
              </a:extLst>
            </p:cNvPr>
            <p:cNvSpPr/>
            <p:nvPr/>
          </p:nvSpPr>
          <p:spPr>
            <a:xfrm>
              <a:off x="7593523" y="3016995"/>
              <a:ext cx="1281021" cy="329488"/>
            </a:xfrm>
            <a:prstGeom prst="flowChartTerminator">
              <a:avLst/>
            </a:prstGeom>
            <a:gradFill flip="none" rotWithShape="1">
              <a:gsLst>
                <a:gs pos="0">
                  <a:schemeClr val="accent3"/>
                </a:gs>
                <a:gs pos="23000">
                  <a:schemeClr val="accent3"/>
                </a:gs>
                <a:gs pos="69000">
                  <a:schemeClr val="accent3">
                    <a:lumMod val="75000"/>
                  </a:schemeClr>
                </a:gs>
                <a:gs pos="97000">
                  <a:schemeClr val="accent3">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150" tIns="28575" rIns="57150" bIns="28575" numCol="1" spcCol="0" rtlCol="0" fromWordArt="0" anchor="ctr" anchorCtr="0" forceAA="0" compatLnSpc="1">
              <a:prstTxWarp prst="textNoShape">
                <a:avLst/>
              </a:prstTxWarp>
              <a:noAutofit/>
            </a:bodyPr>
            <a:lstStyle/>
            <a:p>
              <a:pPr algn="ctr" defTabSz="571478"/>
              <a:endParaRPr lang="en-US" sz="938">
                <a:solidFill>
                  <a:prstClr val="white"/>
                </a:solidFill>
                <a:latin typeface="Cambria" panose="02040503050406030204" pitchFamily="18" charset="0"/>
                <a:ea typeface="Cambria" panose="02040503050406030204" pitchFamily="18" charset="0"/>
              </a:endParaRPr>
            </a:p>
          </p:txBody>
        </p:sp>
        <p:sp>
          <p:nvSpPr>
            <p:cNvPr id="31" name="Oval 30">
              <a:extLst>
                <a:ext uri="{FF2B5EF4-FFF2-40B4-BE49-F238E27FC236}">
                  <a16:creationId xmlns:a16="http://schemas.microsoft.com/office/drawing/2014/main" id="{45FABB0C-9F2D-41A8-A873-284567A6A3A2}"/>
                </a:ext>
              </a:extLst>
            </p:cNvPr>
            <p:cNvSpPr/>
            <p:nvPr/>
          </p:nvSpPr>
          <p:spPr>
            <a:xfrm>
              <a:off x="5449256" y="2936514"/>
              <a:ext cx="1560130" cy="1560130"/>
            </a:xfrm>
            <a:prstGeom prst="ellipse">
              <a:avLst/>
            </a:prstGeom>
            <a:gradFill>
              <a:gsLst>
                <a:gs pos="0">
                  <a:srgbClr val="F4F4F4"/>
                </a:gs>
                <a:gs pos="61000">
                  <a:srgbClr val="D5DDE0"/>
                </a:gs>
                <a:gs pos="83000">
                  <a:srgbClr val="CBD4D9"/>
                </a:gs>
                <a:gs pos="100000">
                  <a:srgbClr val="9DA6A9"/>
                </a:gs>
              </a:gsLst>
              <a:path path="circle">
                <a:fillToRect r="100000" b="100000"/>
              </a:path>
            </a:gradFill>
            <a:ln>
              <a:noFill/>
            </a:ln>
            <a:effectLst>
              <a:outerShdw blurRad="317500" dist="241300" dir="4440000" sx="108000" sy="108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32" name="Oval 31">
              <a:extLst>
                <a:ext uri="{FF2B5EF4-FFF2-40B4-BE49-F238E27FC236}">
                  <a16:creationId xmlns:a16="http://schemas.microsoft.com/office/drawing/2014/main" id="{70E67FBA-4F5B-4A93-A2B1-3A57F169C37E}"/>
                </a:ext>
              </a:extLst>
            </p:cNvPr>
            <p:cNvSpPr/>
            <p:nvPr/>
          </p:nvSpPr>
          <p:spPr>
            <a:xfrm>
              <a:off x="5473390" y="2960648"/>
              <a:ext cx="1511863" cy="1511863"/>
            </a:xfrm>
            <a:prstGeom prst="ellipse">
              <a:avLst/>
            </a:prstGeom>
            <a:solidFill>
              <a:srgbClr val="F2F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33" name="Oval 32">
              <a:extLst>
                <a:ext uri="{FF2B5EF4-FFF2-40B4-BE49-F238E27FC236}">
                  <a16:creationId xmlns:a16="http://schemas.microsoft.com/office/drawing/2014/main" id="{BF4D3D70-A1C8-4410-B863-27C3A52E52B9}"/>
                </a:ext>
              </a:extLst>
            </p:cNvPr>
            <p:cNvSpPr/>
            <p:nvPr/>
          </p:nvSpPr>
          <p:spPr>
            <a:xfrm>
              <a:off x="5656179" y="3148729"/>
              <a:ext cx="1130410" cy="1130410"/>
            </a:xfrm>
            <a:prstGeom prst="ellipse">
              <a:avLst/>
            </a:prstGeom>
            <a:gradFill flip="none" rotWithShape="1">
              <a:gsLst>
                <a:gs pos="0">
                  <a:schemeClr val="accent3"/>
                </a:gs>
                <a:gs pos="23000">
                  <a:schemeClr val="accent3"/>
                </a:gs>
                <a:gs pos="69000">
                  <a:schemeClr val="accent3">
                    <a:lumMod val="75000"/>
                  </a:schemeClr>
                </a:gs>
                <a:gs pos="97000">
                  <a:schemeClr val="accent3">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150" tIns="28575" rIns="57150" bIns="28575" numCol="1" spcCol="0" rtlCol="0" fromWordArt="0" anchor="ctr" anchorCtr="0" forceAA="0" compatLnSpc="1">
              <a:prstTxWarp prst="textNoShape">
                <a:avLst/>
              </a:prstTxWarp>
              <a:noAutofit/>
            </a:bodyPr>
            <a:lstStyle/>
            <a:p>
              <a:pPr algn="ctr" defTabSz="571478"/>
              <a:endParaRPr lang="en-US" sz="938">
                <a:solidFill>
                  <a:prstClr val="white"/>
                </a:solidFill>
                <a:latin typeface="Cambria" panose="02040503050406030204" pitchFamily="18" charset="0"/>
                <a:ea typeface="Cambria" panose="02040503050406030204" pitchFamily="18" charset="0"/>
              </a:endParaRPr>
            </a:p>
          </p:txBody>
        </p:sp>
        <p:sp>
          <p:nvSpPr>
            <p:cNvPr id="40" name="Flowchart: Terminator 46">
              <a:extLst>
                <a:ext uri="{FF2B5EF4-FFF2-40B4-BE49-F238E27FC236}">
                  <a16:creationId xmlns:a16="http://schemas.microsoft.com/office/drawing/2014/main" id="{F774E879-7096-4212-BA37-850E80050D93}"/>
                </a:ext>
              </a:extLst>
            </p:cNvPr>
            <p:cNvSpPr/>
            <p:nvPr/>
          </p:nvSpPr>
          <p:spPr>
            <a:xfrm>
              <a:off x="6792547" y="5082766"/>
              <a:ext cx="1281021" cy="329488"/>
            </a:xfrm>
            <a:prstGeom prst="flowChartTerminator">
              <a:avLst/>
            </a:pr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1000">
                <a:solidFill>
                  <a:prstClr val="white"/>
                </a:solidFill>
                <a:latin typeface="Cambria" panose="02040503050406030204" pitchFamily="18" charset="0"/>
                <a:ea typeface="Cambria" panose="02040503050406030204" pitchFamily="18" charset="0"/>
              </a:endParaRPr>
            </a:p>
          </p:txBody>
        </p:sp>
        <p:sp>
          <p:nvSpPr>
            <p:cNvPr id="41" name="Oval 40">
              <a:extLst>
                <a:ext uri="{FF2B5EF4-FFF2-40B4-BE49-F238E27FC236}">
                  <a16:creationId xmlns:a16="http://schemas.microsoft.com/office/drawing/2014/main" id="{EB1ACFF2-633E-4798-A3B1-A912A205E76D}"/>
                </a:ext>
              </a:extLst>
            </p:cNvPr>
            <p:cNvSpPr/>
            <p:nvPr/>
          </p:nvSpPr>
          <p:spPr>
            <a:xfrm>
              <a:off x="4643084" y="4913205"/>
              <a:ext cx="1513318" cy="1513318"/>
            </a:xfrm>
            <a:prstGeom prst="ellipse">
              <a:avLst/>
            </a:prstGeom>
            <a:gradFill>
              <a:gsLst>
                <a:gs pos="0">
                  <a:srgbClr val="F4F4F4"/>
                </a:gs>
                <a:gs pos="61000">
                  <a:srgbClr val="D5DDE0"/>
                </a:gs>
                <a:gs pos="83000">
                  <a:srgbClr val="CBD4D9"/>
                </a:gs>
                <a:gs pos="100000">
                  <a:srgbClr val="9DA6A9"/>
                </a:gs>
              </a:gsLst>
              <a:path path="circle">
                <a:fillToRect r="100000" b="100000"/>
              </a:path>
            </a:gradFill>
            <a:ln>
              <a:noFill/>
            </a:ln>
            <a:effectLst>
              <a:outerShdw blurRad="317500" dist="241300" dir="4440000" sx="108000" sy="108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42" name="Oval 41">
              <a:extLst>
                <a:ext uri="{FF2B5EF4-FFF2-40B4-BE49-F238E27FC236}">
                  <a16:creationId xmlns:a16="http://schemas.microsoft.com/office/drawing/2014/main" id="{C9BA6933-556E-4116-909E-87E780C5E163}"/>
                </a:ext>
              </a:extLst>
            </p:cNvPr>
            <p:cNvSpPr/>
            <p:nvPr/>
          </p:nvSpPr>
          <p:spPr>
            <a:xfrm>
              <a:off x="4666493" y="4936614"/>
              <a:ext cx="1466500" cy="1466500"/>
            </a:xfrm>
            <a:prstGeom prst="ellipse">
              <a:avLst/>
            </a:prstGeom>
            <a:solidFill>
              <a:srgbClr val="F2F6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43" name="Oval 42">
              <a:extLst>
                <a:ext uri="{FF2B5EF4-FFF2-40B4-BE49-F238E27FC236}">
                  <a16:creationId xmlns:a16="http://schemas.microsoft.com/office/drawing/2014/main" id="{FD44BDB1-53ED-493C-B9E1-2FDFEFF105EC}"/>
                </a:ext>
              </a:extLst>
            </p:cNvPr>
            <p:cNvSpPr/>
            <p:nvPr/>
          </p:nvSpPr>
          <p:spPr>
            <a:xfrm>
              <a:off x="4843560" y="5118972"/>
              <a:ext cx="1096492" cy="1096492"/>
            </a:xfrm>
            <a:prstGeom prst="ellipse">
              <a:avLst/>
            </a:pr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sp>
          <p:nvSpPr>
            <p:cNvPr id="44" name="Oval 43">
              <a:extLst>
                <a:ext uri="{FF2B5EF4-FFF2-40B4-BE49-F238E27FC236}">
                  <a16:creationId xmlns:a16="http://schemas.microsoft.com/office/drawing/2014/main" id="{9683CE4C-08B6-49C9-86D3-A8315731DA80}"/>
                </a:ext>
              </a:extLst>
            </p:cNvPr>
            <p:cNvSpPr/>
            <p:nvPr/>
          </p:nvSpPr>
          <p:spPr>
            <a:xfrm>
              <a:off x="4843077" y="5120622"/>
              <a:ext cx="1062572" cy="1062572"/>
            </a:xfrm>
            <a:prstGeom prst="ellipse">
              <a:avLst/>
            </a:pr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78">
                <a:defRPr/>
              </a:pPr>
              <a:endParaRPr lang="en-US" sz="938">
                <a:solidFill>
                  <a:prstClr val="white"/>
                </a:solidFill>
                <a:latin typeface="Cambria" panose="02040503050406030204" pitchFamily="18" charset="0"/>
                <a:ea typeface="Cambria" panose="02040503050406030204" pitchFamily="18" charset="0"/>
              </a:endParaRPr>
            </a:p>
          </p:txBody>
        </p:sp>
        <p:grpSp>
          <p:nvGrpSpPr>
            <p:cNvPr id="52" name="Group 51">
              <a:extLst>
                <a:ext uri="{FF2B5EF4-FFF2-40B4-BE49-F238E27FC236}">
                  <a16:creationId xmlns:a16="http://schemas.microsoft.com/office/drawing/2014/main" id="{F1BAC5D0-FDFE-4E21-938B-1EEA2D663C60}"/>
                </a:ext>
              </a:extLst>
            </p:cNvPr>
            <p:cNvGrpSpPr/>
            <p:nvPr/>
          </p:nvGrpSpPr>
          <p:grpSpPr>
            <a:xfrm>
              <a:off x="6675754" y="1240359"/>
              <a:ext cx="3962709" cy="1430591"/>
              <a:chOff x="7767587" y="460623"/>
              <a:chExt cx="3962709" cy="1430591"/>
            </a:xfrm>
          </p:grpSpPr>
          <p:sp>
            <p:nvSpPr>
              <p:cNvPr id="50" name="TextBox 49">
                <a:extLst>
                  <a:ext uri="{FF2B5EF4-FFF2-40B4-BE49-F238E27FC236}">
                    <a16:creationId xmlns:a16="http://schemas.microsoft.com/office/drawing/2014/main" id="{03B5E913-E138-4FBE-8CD0-CF0F3A865A70}"/>
                  </a:ext>
                </a:extLst>
              </p:cNvPr>
              <p:cNvSpPr txBox="1"/>
              <p:nvPr/>
            </p:nvSpPr>
            <p:spPr>
              <a:xfrm>
                <a:off x="7845450" y="460623"/>
                <a:ext cx="1203159" cy="307776"/>
              </a:xfrm>
              <a:prstGeom prst="rect">
                <a:avLst/>
              </a:prstGeom>
              <a:noFill/>
            </p:spPr>
            <p:txBody>
              <a:bodyPr wrap="square" rtlCol="0">
                <a:spAutoFit/>
              </a:bodyPr>
              <a:lstStyle/>
              <a:p>
                <a:pPr defTabSz="457200"/>
                <a:r>
                  <a:rPr lang="el-GR" sz="900" b="1" dirty="0">
                    <a:solidFill>
                      <a:schemeClr val="bg1"/>
                    </a:solidFill>
                    <a:latin typeface="Georgia" panose="02040502050405020303" pitchFamily="18" charset="0"/>
                    <a:ea typeface="Cambria" panose="02040503050406030204" pitchFamily="18" charset="0"/>
                  </a:rPr>
                  <a:t>Προτείνουν</a:t>
                </a:r>
                <a:endParaRPr lang="en-IN" sz="900" b="1" dirty="0">
                  <a:solidFill>
                    <a:schemeClr val="bg1"/>
                  </a:solidFill>
                  <a:latin typeface="Georgia" panose="02040502050405020303" pitchFamily="18" charset="0"/>
                  <a:ea typeface="Cambria" panose="02040503050406030204" pitchFamily="18" charset="0"/>
                </a:endParaRPr>
              </a:p>
            </p:txBody>
          </p:sp>
          <p:sp>
            <p:nvSpPr>
              <p:cNvPr id="51" name="Rectangle 50">
                <a:extLst>
                  <a:ext uri="{FF2B5EF4-FFF2-40B4-BE49-F238E27FC236}">
                    <a16:creationId xmlns:a16="http://schemas.microsoft.com/office/drawing/2014/main" id="{525C732D-CD6E-4DB1-B877-00588C51D877}"/>
                  </a:ext>
                </a:extLst>
              </p:cNvPr>
              <p:cNvSpPr/>
              <p:nvPr/>
            </p:nvSpPr>
            <p:spPr>
              <a:xfrm>
                <a:off x="7767587" y="783218"/>
                <a:ext cx="3962709" cy="1107996"/>
              </a:xfrm>
              <a:prstGeom prst="rect">
                <a:avLst/>
              </a:prstGeom>
            </p:spPr>
            <p:txBody>
              <a:bodyPr wrap="square">
                <a:spAutoFit/>
              </a:bodyPr>
              <a:lstStyle/>
              <a:p>
                <a:pPr algn="just" defTabSz="457200"/>
                <a:r>
                  <a:rPr lang="el-GR" sz="1200" dirty="0">
                    <a:solidFill>
                      <a:prstClr val="black"/>
                    </a:solidFill>
                    <a:latin typeface="Calibri" panose="020F0502020204030204" pitchFamily="34" charset="0"/>
                    <a:cs typeface="Calibri" panose="020F0502020204030204" pitchFamily="34" charset="0"/>
                  </a:rPr>
                  <a:t>Προειδοποίηση του χρήστη πριν την φωτοτυπική αναπαραγωγή ως προς τους περιορισμούς των ορίων που έχει θέσει η Βιβλιοθήκη</a:t>
                </a:r>
                <a:endParaRPr lang="en-US" sz="1200" dirty="0">
                  <a:solidFill>
                    <a:prstClr val="black"/>
                  </a:solidFill>
                  <a:latin typeface="Calibri" panose="020F0502020204030204" pitchFamily="34" charset="0"/>
                  <a:cs typeface="Calibri" panose="020F0502020204030204" pitchFamily="34" charset="0"/>
                </a:endParaRPr>
              </a:p>
            </p:txBody>
          </p:sp>
        </p:grpSp>
        <p:grpSp>
          <p:nvGrpSpPr>
            <p:cNvPr id="53" name="Group 52">
              <a:extLst>
                <a:ext uri="{FF2B5EF4-FFF2-40B4-BE49-F238E27FC236}">
                  <a16:creationId xmlns:a16="http://schemas.microsoft.com/office/drawing/2014/main" id="{855B161F-C10F-4C5A-8608-069E3468CE1C}"/>
                </a:ext>
              </a:extLst>
            </p:cNvPr>
            <p:cNvGrpSpPr/>
            <p:nvPr/>
          </p:nvGrpSpPr>
          <p:grpSpPr>
            <a:xfrm>
              <a:off x="7502963" y="3011499"/>
              <a:ext cx="3226429" cy="1716734"/>
              <a:chOff x="7701194" y="228674"/>
              <a:chExt cx="3226429" cy="1716734"/>
            </a:xfrm>
          </p:grpSpPr>
          <p:sp>
            <p:nvSpPr>
              <p:cNvPr id="54" name="TextBox 53">
                <a:extLst>
                  <a:ext uri="{FF2B5EF4-FFF2-40B4-BE49-F238E27FC236}">
                    <a16:creationId xmlns:a16="http://schemas.microsoft.com/office/drawing/2014/main" id="{21DB50B3-F0D7-4D07-A74A-E5E7C83AD4EC}"/>
                  </a:ext>
                </a:extLst>
              </p:cNvPr>
              <p:cNvSpPr txBox="1"/>
              <p:nvPr/>
            </p:nvSpPr>
            <p:spPr>
              <a:xfrm>
                <a:off x="7845449" y="228674"/>
                <a:ext cx="1203159" cy="307776"/>
              </a:xfrm>
              <a:prstGeom prst="rect">
                <a:avLst/>
              </a:prstGeom>
              <a:noFill/>
            </p:spPr>
            <p:txBody>
              <a:bodyPr wrap="square" rtlCol="0">
                <a:spAutoFit/>
              </a:bodyPr>
              <a:lstStyle/>
              <a:p>
                <a:pPr lvl="0" defTabSz="457200"/>
                <a:r>
                  <a:rPr lang="el-GR" sz="900" b="1" dirty="0">
                    <a:solidFill>
                      <a:prstClr val="white"/>
                    </a:solidFill>
                    <a:latin typeface="Georgia" panose="02040502050405020303" pitchFamily="18" charset="0"/>
                    <a:ea typeface="Cambria" panose="02040503050406030204" pitchFamily="18" charset="0"/>
                  </a:rPr>
                  <a:t>Προτείνουν</a:t>
                </a:r>
                <a:endParaRPr lang="en-IN" sz="900" b="1" dirty="0">
                  <a:solidFill>
                    <a:prstClr val="white"/>
                  </a:solidFill>
                  <a:latin typeface="Georgia" panose="02040502050405020303" pitchFamily="18" charset="0"/>
                  <a:ea typeface="Cambria" panose="02040503050406030204" pitchFamily="18" charset="0"/>
                </a:endParaRPr>
              </a:p>
            </p:txBody>
          </p:sp>
          <p:sp>
            <p:nvSpPr>
              <p:cNvPr id="55" name="Rectangle 54">
                <a:extLst>
                  <a:ext uri="{FF2B5EF4-FFF2-40B4-BE49-F238E27FC236}">
                    <a16:creationId xmlns:a16="http://schemas.microsoft.com/office/drawing/2014/main" id="{8B6E953D-782E-4B7F-A875-CA82452950D9}"/>
                  </a:ext>
                </a:extLst>
              </p:cNvPr>
              <p:cNvSpPr/>
              <p:nvPr/>
            </p:nvSpPr>
            <p:spPr>
              <a:xfrm>
                <a:off x="7701194" y="591190"/>
                <a:ext cx="3226429" cy="1354218"/>
              </a:xfrm>
              <a:prstGeom prst="rect">
                <a:avLst/>
              </a:prstGeom>
            </p:spPr>
            <p:txBody>
              <a:bodyPr wrap="square">
                <a:spAutoFit/>
              </a:bodyPr>
              <a:lstStyle/>
              <a:p>
                <a:pPr algn="just" defTabSz="457200"/>
                <a:r>
                  <a:rPr lang="el-GR" sz="1200" dirty="0">
                    <a:solidFill>
                      <a:prstClr val="black"/>
                    </a:solidFill>
                    <a:latin typeface="Calibri" panose="020F0502020204030204" pitchFamily="34" charset="0"/>
                    <a:cs typeface="Calibri" panose="020F0502020204030204" pitchFamily="34" charset="0"/>
                  </a:rPr>
                  <a:t>Ανάρτηση των όρων αναπαραγωγής και του νόμου περί Πνευματικής Ιδιοκτησίας σε εμφανή σημεία και ιδίως στο χώρο γύρω από το φωτοτυπικό μηχάνημα</a:t>
                </a:r>
                <a:endParaRPr lang="en-US" sz="1200" dirty="0">
                  <a:solidFill>
                    <a:prstClr val="black"/>
                  </a:solidFill>
                  <a:latin typeface="Calibri" panose="020F0502020204030204" pitchFamily="34" charset="0"/>
                  <a:cs typeface="Calibri" panose="020F0502020204030204" pitchFamily="34" charset="0"/>
                </a:endParaRPr>
              </a:p>
            </p:txBody>
          </p:sp>
        </p:grpSp>
        <p:grpSp>
          <p:nvGrpSpPr>
            <p:cNvPr id="56" name="Group 55">
              <a:extLst>
                <a:ext uri="{FF2B5EF4-FFF2-40B4-BE49-F238E27FC236}">
                  <a16:creationId xmlns:a16="http://schemas.microsoft.com/office/drawing/2014/main" id="{C7520970-9556-4F3A-A401-94B2EE8D4B80}"/>
                </a:ext>
              </a:extLst>
            </p:cNvPr>
            <p:cNvGrpSpPr/>
            <p:nvPr/>
          </p:nvGrpSpPr>
          <p:grpSpPr>
            <a:xfrm>
              <a:off x="6753617" y="5106714"/>
              <a:ext cx="3884846" cy="2252893"/>
              <a:chOff x="7845450" y="320799"/>
              <a:chExt cx="3884846" cy="2252893"/>
            </a:xfrm>
          </p:grpSpPr>
          <p:sp>
            <p:nvSpPr>
              <p:cNvPr id="57" name="TextBox 56">
                <a:extLst>
                  <a:ext uri="{FF2B5EF4-FFF2-40B4-BE49-F238E27FC236}">
                    <a16:creationId xmlns:a16="http://schemas.microsoft.com/office/drawing/2014/main" id="{B34330D2-C0E8-4708-9FA0-A0878CB0BF87}"/>
                  </a:ext>
                </a:extLst>
              </p:cNvPr>
              <p:cNvSpPr txBox="1"/>
              <p:nvPr/>
            </p:nvSpPr>
            <p:spPr>
              <a:xfrm>
                <a:off x="7923313" y="320799"/>
                <a:ext cx="1203159" cy="307776"/>
              </a:xfrm>
              <a:prstGeom prst="rect">
                <a:avLst/>
              </a:prstGeom>
              <a:noFill/>
            </p:spPr>
            <p:txBody>
              <a:bodyPr wrap="square" rtlCol="0">
                <a:spAutoFit/>
              </a:bodyPr>
              <a:lstStyle/>
              <a:p>
                <a:pPr lvl="0" defTabSz="457200"/>
                <a:r>
                  <a:rPr lang="el-GR" sz="900" b="1" dirty="0">
                    <a:solidFill>
                      <a:prstClr val="white"/>
                    </a:solidFill>
                    <a:latin typeface="Georgia" panose="02040502050405020303" pitchFamily="18" charset="0"/>
                    <a:ea typeface="Cambria" panose="02040503050406030204" pitchFamily="18" charset="0"/>
                  </a:rPr>
                  <a:t>Προτείνουν</a:t>
                </a:r>
                <a:endParaRPr lang="en-IN" sz="900" b="1" dirty="0">
                  <a:solidFill>
                    <a:prstClr val="white"/>
                  </a:solidFill>
                  <a:latin typeface="Georgia" panose="02040502050405020303" pitchFamily="18" charset="0"/>
                  <a:ea typeface="Cambria" panose="02040503050406030204" pitchFamily="18" charset="0"/>
                </a:endParaRPr>
              </a:p>
            </p:txBody>
          </p:sp>
          <p:sp>
            <p:nvSpPr>
              <p:cNvPr id="58" name="Rectangle 57">
                <a:extLst>
                  <a:ext uri="{FF2B5EF4-FFF2-40B4-BE49-F238E27FC236}">
                    <a16:creationId xmlns:a16="http://schemas.microsoft.com/office/drawing/2014/main" id="{434B1215-5200-4FC2-873E-AAC8D57668B1}"/>
                  </a:ext>
                </a:extLst>
              </p:cNvPr>
              <p:cNvSpPr/>
              <p:nvPr/>
            </p:nvSpPr>
            <p:spPr>
              <a:xfrm>
                <a:off x="7845450" y="727032"/>
                <a:ext cx="3884846" cy="1846660"/>
              </a:xfrm>
              <a:prstGeom prst="rect">
                <a:avLst/>
              </a:prstGeom>
            </p:spPr>
            <p:txBody>
              <a:bodyPr wrap="square">
                <a:spAutoFit/>
              </a:bodyPr>
              <a:lstStyle/>
              <a:p>
                <a:pPr algn="just" defTabSz="457200"/>
                <a:r>
                  <a:rPr lang="el-GR" sz="1200" dirty="0">
                    <a:solidFill>
                      <a:prstClr val="black"/>
                    </a:solidFill>
                    <a:latin typeface="Calibri" panose="020F0502020204030204" pitchFamily="34" charset="0"/>
                    <a:cs typeface="Calibri" panose="020F0502020204030204" pitchFamily="34" charset="0"/>
                  </a:rPr>
                  <a:t>Το προσωπικό της Βιβλιοθήκης δε θα πρέπει να εμπλέκεται. </a:t>
                </a:r>
              </a:p>
              <a:p>
                <a:pPr algn="just" defTabSz="457200"/>
                <a:endParaRPr lang="el-GR" sz="1200" dirty="0">
                  <a:solidFill>
                    <a:prstClr val="black"/>
                  </a:solidFill>
                  <a:latin typeface="Calibri" panose="020F0502020204030204" pitchFamily="34" charset="0"/>
                  <a:cs typeface="Calibri" panose="020F0502020204030204" pitchFamily="34" charset="0"/>
                </a:endParaRPr>
              </a:p>
              <a:p>
                <a:pPr algn="just" defTabSz="457200"/>
                <a:r>
                  <a:rPr lang="el-GR" sz="1200" dirty="0">
                    <a:solidFill>
                      <a:prstClr val="black"/>
                    </a:solidFill>
                    <a:latin typeface="Calibri" panose="020F0502020204030204" pitchFamily="34" charset="0"/>
                    <a:cs typeface="Calibri" panose="020F0502020204030204" pitchFamily="34" charset="0"/>
                  </a:rPr>
                  <a:t>Οι χρήστες είναι αποκλειστικά υπεύθυνοι και υποχρεωμένοι να σέβονται και να τηρούν την ισχύουσα νομοθεσία περί προστασίας των πνευματικών δικαιωμάτων</a:t>
                </a:r>
                <a:endParaRPr lang="en-US" sz="1200" dirty="0">
                  <a:solidFill>
                    <a:prstClr val="black"/>
                  </a:solidFill>
                  <a:latin typeface="Calibri" panose="020F0502020204030204" pitchFamily="34" charset="0"/>
                  <a:cs typeface="Calibri" panose="020F0502020204030204" pitchFamily="34" charset="0"/>
                </a:endParaRPr>
              </a:p>
            </p:txBody>
          </p:sp>
        </p:grpSp>
      </p:grpSp>
      <p:sp>
        <p:nvSpPr>
          <p:cNvPr id="62" name="Rectangle 61">
            <a:extLst>
              <a:ext uri="{FF2B5EF4-FFF2-40B4-BE49-F238E27FC236}">
                <a16:creationId xmlns:a16="http://schemas.microsoft.com/office/drawing/2014/main" id="{FB77A864-9213-4542-B876-F3120E097716}"/>
              </a:ext>
            </a:extLst>
          </p:cNvPr>
          <p:cNvSpPr/>
          <p:nvPr/>
        </p:nvSpPr>
        <p:spPr>
          <a:xfrm>
            <a:off x="1515574" y="317526"/>
            <a:ext cx="9180511" cy="646331"/>
          </a:xfrm>
          <a:prstGeom prst="rect">
            <a:avLst/>
          </a:prstGeom>
        </p:spPr>
        <p:txBody>
          <a:bodyPr wrap="square">
            <a:spAutoFit/>
          </a:bodyPr>
          <a:lstStyle/>
          <a:p>
            <a:pPr algn="ctr" defTabSz="457200"/>
            <a:r>
              <a:rPr lang="el-GR" sz="3600" b="1"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Αποτελέσματα</a:t>
            </a:r>
            <a:r>
              <a:rPr lang="en-IN" sz="3600" b="1" dirty="0">
                <a:solidFill>
                  <a:prstClr val="black"/>
                </a:solidFill>
                <a:latin typeface="Open Sans" panose="020B0606030504020204" pitchFamily="34" charset="0"/>
                <a:ea typeface="Open Sans" panose="020B0606030504020204" pitchFamily="34" charset="0"/>
                <a:cs typeface="Open Sans" panose="020B0606030504020204" pitchFamily="34" charset="0"/>
              </a:rPr>
              <a:t> </a:t>
            </a:r>
            <a:r>
              <a:rPr lang="el-GR" sz="3600" b="1" dirty="0">
                <a:solidFill>
                  <a:srgbClr val="F4AB17"/>
                </a:solidFill>
                <a:latin typeface="Open Sans" panose="020B0606030504020204" pitchFamily="34" charset="0"/>
                <a:ea typeface="Open Sans" panose="020B0606030504020204" pitchFamily="34" charset="0"/>
                <a:cs typeface="Open Sans" panose="020B0606030504020204" pitchFamily="34" charset="0"/>
              </a:rPr>
              <a:t>ερωτηματολογίου 5/6</a:t>
            </a:r>
            <a:endParaRPr lang="en-IN" sz="2250" dirty="0">
              <a:solidFill>
                <a:prstClr val="black"/>
              </a:solidFill>
              <a:latin typeface="Georgia" panose="02040502050405020303" pitchFamily="18" charset="0"/>
              <a:ea typeface="Cambria" panose="02040503050406030204" pitchFamily="18" charset="0"/>
            </a:endParaRPr>
          </a:p>
        </p:txBody>
      </p:sp>
      <p:sp>
        <p:nvSpPr>
          <p:cNvPr id="47" name="Oval 23">
            <a:extLst>
              <a:ext uri="{FF2B5EF4-FFF2-40B4-BE49-F238E27FC236}">
                <a16:creationId xmlns:a16="http://schemas.microsoft.com/office/drawing/2014/main" id="{3E0B367B-E7F5-41B1-9361-EC6474C4A9B5}"/>
              </a:ext>
            </a:extLst>
          </p:cNvPr>
          <p:cNvSpPr/>
          <p:nvPr/>
        </p:nvSpPr>
        <p:spPr>
          <a:xfrm>
            <a:off x="3499762" y="3190655"/>
            <a:ext cx="993480" cy="990507"/>
          </a:xfrm>
          <a:prstGeom prst="ellipse">
            <a:avLst/>
          </a:prstGeom>
          <a:solidFill>
            <a:srgbClr val="CC3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IN" sz="2200" b="0" i="0" u="none" strike="noStrike" kern="1200" cap="none" spc="0" normalizeH="0" baseline="0" noProof="0" dirty="0">
              <a:ln>
                <a:noFill/>
              </a:ln>
              <a:solidFill>
                <a:prstClr val="white"/>
              </a:solidFill>
              <a:effectLst/>
              <a:uLnTx/>
              <a:uFillTx/>
              <a:latin typeface="Calibri"/>
              <a:ea typeface="+mn-ea"/>
              <a:cs typeface="+mn-cs"/>
            </a:endParaRPr>
          </a:p>
        </p:txBody>
      </p:sp>
      <p:sp>
        <p:nvSpPr>
          <p:cNvPr id="5" name="Ορθογώνιο 4">
            <a:extLst>
              <a:ext uri="{FF2B5EF4-FFF2-40B4-BE49-F238E27FC236}">
                <a16:creationId xmlns:a16="http://schemas.microsoft.com/office/drawing/2014/main" id="{E2CD7FFB-636A-4385-859C-E04ADC4861BD}"/>
              </a:ext>
            </a:extLst>
          </p:cNvPr>
          <p:cNvSpPr/>
          <p:nvPr/>
        </p:nvSpPr>
        <p:spPr>
          <a:xfrm>
            <a:off x="165065" y="2913061"/>
            <a:ext cx="2755231" cy="156966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l-GR" sz="1600" b="1" kern="0" dirty="0">
                <a:solidFill>
                  <a:schemeClr val="accent3"/>
                </a:solidFill>
                <a:latin typeface="Century Gothic"/>
              </a:rPr>
              <a:t>Δεν υπάρχει προσωπικό με την αρμοδιότητα επίβλεψης/ελέγχου </a:t>
            </a:r>
          </a:p>
          <a:p>
            <a:pPr marL="0" marR="0" lvl="0" indent="0" algn="ctr" defTabSz="914400" eaLnBrk="1" fontAlgn="auto" latinLnBrk="0" hangingPunct="1">
              <a:lnSpc>
                <a:spcPct val="100000"/>
              </a:lnSpc>
              <a:spcBef>
                <a:spcPts val="0"/>
              </a:spcBef>
              <a:spcAft>
                <a:spcPts val="0"/>
              </a:spcAft>
              <a:buClrTx/>
              <a:buSzTx/>
              <a:buFontTx/>
              <a:buNone/>
              <a:tabLst/>
              <a:defRPr/>
            </a:pPr>
            <a:r>
              <a:rPr lang="el-GR" sz="1600" b="1" kern="0" dirty="0">
                <a:solidFill>
                  <a:schemeClr val="accent3"/>
                </a:solidFill>
                <a:latin typeface="Century Gothic"/>
              </a:rPr>
              <a:t>του ποσοστού ή </a:t>
            </a:r>
          </a:p>
          <a:p>
            <a:pPr marL="0" marR="0" lvl="0" indent="0" algn="ctr" defTabSz="914400" eaLnBrk="1" fontAlgn="auto" latinLnBrk="0" hangingPunct="1">
              <a:lnSpc>
                <a:spcPct val="100000"/>
              </a:lnSpc>
              <a:spcBef>
                <a:spcPts val="0"/>
              </a:spcBef>
              <a:spcAft>
                <a:spcPts val="0"/>
              </a:spcAft>
              <a:buClrTx/>
              <a:buSzTx/>
              <a:buFontTx/>
              <a:buNone/>
              <a:tabLst/>
              <a:defRPr/>
            </a:pPr>
            <a:r>
              <a:rPr lang="el-GR" sz="1600" b="1" kern="0" dirty="0">
                <a:solidFill>
                  <a:schemeClr val="accent3"/>
                </a:solidFill>
                <a:latin typeface="Century Gothic"/>
              </a:rPr>
              <a:t>του αριθμού σελίδων προς φωτοτύπηση</a:t>
            </a:r>
          </a:p>
        </p:txBody>
      </p:sp>
      <p:sp>
        <p:nvSpPr>
          <p:cNvPr id="48" name="Rectangle 23">
            <a:extLst>
              <a:ext uri="{FF2B5EF4-FFF2-40B4-BE49-F238E27FC236}">
                <a16:creationId xmlns:a16="http://schemas.microsoft.com/office/drawing/2014/main" id="{72D807A8-7415-4601-B670-B605DDD55BFD}"/>
              </a:ext>
            </a:extLst>
          </p:cNvPr>
          <p:cNvSpPr/>
          <p:nvPr/>
        </p:nvSpPr>
        <p:spPr>
          <a:xfrm>
            <a:off x="5781757" y="3556683"/>
            <a:ext cx="656608" cy="289548"/>
          </a:xfrm>
          <a:prstGeom prst="rect">
            <a:avLst/>
          </a:prstGeom>
          <a:noFill/>
        </p:spPr>
        <p:txBody>
          <a:bodyPr wrap="square" lIns="42908" tIns="21454" rIns="42908" bIns="21454">
            <a:spAutoFit/>
          </a:bodyPr>
          <a:lstStyle/>
          <a:p>
            <a:pPr algn="ctr" defTabSz="214533">
              <a:defRPr/>
            </a:pPr>
            <a:r>
              <a:rPr lang="el-GR" sz="1600" dirty="0">
                <a:ln w="0"/>
                <a:solidFill>
                  <a:prstClr val="white"/>
                </a:solidFill>
                <a:effectLst>
                  <a:outerShdw blurRad="63500" dist="88900" dir="2700000" sx="108000" sy="108000" algn="tl" rotWithShape="0">
                    <a:prstClr val="black">
                      <a:alpha val="44000"/>
                    </a:prstClr>
                  </a:outerShdw>
                </a:effectLst>
                <a:latin typeface="Georgia Pro Cond" panose="02040506050405020303" pitchFamily="18" charset="0"/>
                <a:ea typeface="Cambria" panose="02040503050406030204" pitchFamily="18" charset="0"/>
              </a:rPr>
              <a:t>56</a:t>
            </a:r>
            <a:r>
              <a:rPr lang="en-US" sz="1600" dirty="0">
                <a:ln w="0"/>
                <a:solidFill>
                  <a:prstClr val="white"/>
                </a:solidFill>
                <a:effectLst>
                  <a:outerShdw blurRad="63500" dist="88900" dir="2700000" sx="108000" sy="108000" algn="tl" rotWithShape="0">
                    <a:prstClr val="black">
                      <a:alpha val="44000"/>
                    </a:prstClr>
                  </a:outerShdw>
                </a:effectLst>
                <a:latin typeface="Georgia Pro Cond" panose="02040506050405020303" pitchFamily="18" charset="0"/>
                <a:ea typeface="Cambria" panose="02040503050406030204" pitchFamily="18" charset="0"/>
              </a:rPr>
              <a:t>%</a:t>
            </a:r>
          </a:p>
        </p:txBody>
      </p:sp>
      <p:sp>
        <p:nvSpPr>
          <p:cNvPr id="49" name="Rectangle 23">
            <a:extLst>
              <a:ext uri="{FF2B5EF4-FFF2-40B4-BE49-F238E27FC236}">
                <a16:creationId xmlns:a16="http://schemas.microsoft.com/office/drawing/2014/main" id="{0046B6AE-32A0-4220-BFEC-DFC5B90365A5}"/>
              </a:ext>
            </a:extLst>
          </p:cNvPr>
          <p:cNvSpPr/>
          <p:nvPr/>
        </p:nvSpPr>
        <p:spPr>
          <a:xfrm>
            <a:off x="5143483" y="5040165"/>
            <a:ext cx="656608" cy="289548"/>
          </a:xfrm>
          <a:prstGeom prst="rect">
            <a:avLst/>
          </a:prstGeom>
          <a:noFill/>
        </p:spPr>
        <p:txBody>
          <a:bodyPr wrap="square" lIns="42908" tIns="21454" rIns="42908" bIns="21454">
            <a:spAutoFit/>
          </a:bodyPr>
          <a:lstStyle/>
          <a:p>
            <a:pPr algn="ctr" defTabSz="214533">
              <a:defRPr/>
            </a:pPr>
            <a:r>
              <a:rPr lang="el-GR" sz="1600" dirty="0">
                <a:ln w="0"/>
                <a:solidFill>
                  <a:prstClr val="white"/>
                </a:solidFill>
                <a:effectLst>
                  <a:outerShdw blurRad="63500" dist="88900" dir="2700000" sx="108000" sy="108000" algn="tl" rotWithShape="0">
                    <a:prstClr val="black">
                      <a:alpha val="44000"/>
                    </a:prstClr>
                  </a:outerShdw>
                </a:effectLst>
                <a:latin typeface="Georgia Pro Cond" panose="02040506050405020303" pitchFamily="18" charset="0"/>
                <a:ea typeface="Cambria" panose="02040503050406030204" pitchFamily="18" charset="0"/>
              </a:rPr>
              <a:t>42,2</a:t>
            </a:r>
            <a:r>
              <a:rPr lang="en-US" sz="1600" dirty="0">
                <a:ln w="0"/>
                <a:solidFill>
                  <a:prstClr val="white"/>
                </a:solidFill>
                <a:effectLst>
                  <a:outerShdw blurRad="63500" dist="88900" dir="2700000" sx="108000" sy="108000" algn="tl" rotWithShape="0">
                    <a:prstClr val="black">
                      <a:alpha val="44000"/>
                    </a:prstClr>
                  </a:outerShdw>
                </a:effectLst>
                <a:latin typeface="Georgia Pro Cond" panose="02040506050405020303" pitchFamily="18" charset="0"/>
                <a:ea typeface="Cambria" panose="02040503050406030204" pitchFamily="18" charset="0"/>
              </a:rPr>
              <a:t>%</a:t>
            </a:r>
          </a:p>
        </p:txBody>
      </p:sp>
      <p:sp>
        <p:nvSpPr>
          <p:cNvPr id="59" name="Rectangle 23">
            <a:extLst>
              <a:ext uri="{FF2B5EF4-FFF2-40B4-BE49-F238E27FC236}">
                <a16:creationId xmlns:a16="http://schemas.microsoft.com/office/drawing/2014/main" id="{72626E74-D7E8-44B0-83F1-4DDB1A881E12}"/>
              </a:ext>
            </a:extLst>
          </p:cNvPr>
          <p:cNvSpPr/>
          <p:nvPr/>
        </p:nvSpPr>
        <p:spPr>
          <a:xfrm>
            <a:off x="3598688" y="3500468"/>
            <a:ext cx="778383" cy="351104"/>
          </a:xfrm>
          <a:prstGeom prst="rect">
            <a:avLst/>
          </a:prstGeom>
          <a:noFill/>
        </p:spPr>
        <p:txBody>
          <a:bodyPr wrap="square" lIns="42908" tIns="21454" rIns="42908" bIns="21454">
            <a:spAutoFit/>
          </a:bodyPr>
          <a:lstStyle/>
          <a:p>
            <a:pPr algn="ctr" defTabSz="214533">
              <a:defRPr/>
            </a:pPr>
            <a:r>
              <a:rPr lang="en-US" sz="2000" dirty="0">
                <a:ln w="0"/>
                <a:solidFill>
                  <a:prstClr val="white"/>
                </a:solidFill>
                <a:effectLst>
                  <a:outerShdw blurRad="63500" dist="88900" dir="2700000" sx="108000" sy="108000" algn="tl" rotWithShape="0">
                    <a:prstClr val="black">
                      <a:alpha val="44000"/>
                    </a:prstClr>
                  </a:outerShdw>
                </a:effectLst>
                <a:latin typeface="Georgia Pro Cond" panose="02040506050405020303" pitchFamily="18" charset="0"/>
                <a:ea typeface="Cambria" panose="02040503050406030204" pitchFamily="18" charset="0"/>
              </a:rPr>
              <a:t>6</a:t>
            </a:r>
            <a:r>
              <a:rPr lang="el-GR" sz="2000" dirty="0">
                <a:ln w="0"/>
                <a:solidFill>
                  <a:prstClr val="white"/>
                </a:solidFill>
                <a:effectLst>
                  <a:outerShdw blurRad="63500" dist="88900" dir="2700000" sx="108000" sy="108000" algn="tl" rotWithShape="0">
                    <a:prstClr val="black">
                      <a:alpha val="44000"/>
                    </a:prstClr>
                  </a:outerShdw>
                </a:effectLst>
                <a:latin typeface="Georgia Pro Cond" panose="02040506050405020303" pitchFamily="18" charset="0"/>
                <a:ea typeface="Cambria" panose="02040503050406030204" pitchFamily="18" charset="0"/>
              </a:rPr>
              <a:t>4</a:t>
            </a:r>
            <a:r>
              <a:rPr lang="en-US" sz="2000" dirty="0">
                <a:ln w="0"/>
                <a:solidFill>
                  <a:prstClr val="white"/>
                </a:solidFill>
                <a:effectLst>
                  <a:outerShdw blurRad="63500" dist="88900" dir="2700000" sx="108000" sy="108000" algn="tl" rotWithShape="0">
                    <a:prstClr val="black">
                      <a:alpha val="44000"/>
                    </a:prstClr>
                  </a:outerShdw>
                </a:effectLst>
                <a:latin typeface="Georgia Pro Cond" panose="02040506050405020303" pitchFamily="18" charset="0"/>
                <a:ea typeface="Cambria" panose="02040503050406030204" pitchFamily="18" charset="0"/>
              </a:rPr>
              <a:t>,</a:t>
            </a:r>
            <a:r>
              <a:rPr lang="el-GR" sz="2000" dirty="0">
                <a:ln w="0"/>
                <a:solidFill>
                  <a:prstClr val="white"/>
                </a:solidFill>
                <a:effectLst>
                  <a:outerShdw blurRad="63500" dist="88900" dir="2700000" sx="108000" sy="108000" algn="tl" rotWithShape="0">
                    <a:prstClr val="black">
                      <a:alpha val="44000"/>
                    </a:prstClr>
                  </a:outerShdw>
                </a:effectLst>
                <a:latin typeface="Georgia Pro Cond" panose="02040506050405020303" pitchFamily="18" charset="0"/>
                <a:ea typeface="Cambria" panose="02040503050406030204" pitchFamily="18" charset="0"/>
              </a:rPr>
              <a:t>7</a:t>
            </a:r>
            <a:r>
              <a:rPr lang="en-US" sz="2000" dirty="0">
                <a:ln w="0"/>
                <a:solidFill>
                  <a:prstClr val="white"/>
                </a:solidFill>
                <a:effectLst>
                  <a:outerShdw blurRad="63500" dist="88900" dir="2700000" sx="108000" sy="108000" algn="tl" rotWithShape="0">
                    <a:prstClr val="black">
                      <a:alpha val="44000"/>
                    </a:prstClr>
                  </a:outerShdw>
                </a:effectLst>
                <a:latin typeface="Georgia Pro Cond" panose="02040506050405020303" pitchFamily="18" charset="0"/>
                <a:ea typeface="Cambria" panose="02040503050406030204" pitchFamily="18" charset="0"/>
              </a:rPr>
              <a:t>%</a:t>
            </a:r>
          </a:p>
        </p:txBody>
      </p:sp>
      <p:cxnSp>
        <p:nvCxnSpPr>
          <p:cNvPr id="45" name="Ευθεία γραμμή σύνδεσης 44">
            <a:extLst>
              <a:ext uri="{FF2B5EF4-FFF2-40B4-BE49-F238E27FC236}">
                <a16:creationId xmlns:a16="http://schemas.microsoft.com/office/drawing/2014/main" id="{4CCA2718-EF8F-4E11-B87D-B3562F977C4E}"/>
              </a:ext>
            </a:extLst>
          </p:cNvPr>
          <p:cNvCxnSpPr/>
          <p:nvPr/>
        </p:nvCxnSpPr>
        <p:spPr>
          <a:xfrm>
            <a:off x="1384113" y="6525344"/>
            <a:ext cx="97210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6" name="Oval 27">
            <a:extLst>
              <a:ext uri="{FF2B5EF4-FFF2-40B4-BE49-F238E27FC236}">
                <a16:creationId xmlns:a16="http://schemas.microsoft.com/office/drawing/2014/main" id="{06D0F1ED-4A83-4926-A451-B8A79470973D}"/>
              </a:ext>
            </a:extLst>
          </p:cNvPr>
          <p:cNvSpPr/>
          <p:nvPr/>
        </p:nvSpPr>
        <p:spPr>
          <a:xfrm>
            <a:off x="5911849" y="6326265"/>
            <a:ext cx="387959" cy="39815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l-GR" sz="1400" dirty="0">
                <a:solidFill>
                  <a:schemeClr val="bg1"/>
                </a:solidFill>
              </a:rPr>
              <a:t>12</a:t>
            </a:r>
            <a:endParaRPr lang="en-IN" sz="1400" dirty="0">
              <a:solidFill>
                <a:schemeClr val="bg1"/>
              </a:solidFill>
            </a:endParaRPr>
          </a:p>
        </p:txBody>
      </p:sp>
    </p:spTree>
    <p:extLst>
      <p:ext uri="{BB962C8B-B14F-4D97-AF65-F5344CB8AC3E}">
        <p14:creationId xmlns:p14="http://schemas.microsoft.com/office/powerpoint/2010/main" val="3808754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6">
            <a:hlinkClick r:id="rId4"/>
            <a:extLst>
              <a:ext uri="{FF2B5EF4-FFF2-40B4-BE49-F238E27FC236}">
                <a16:creationId xmlns:a16="http://schemas.microsoft.com/office/drawing/2014/main" id="{90749C14-9F4D-40D1-BFAB-5B0ECE66EB55}"/>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88000"/>
                    </a14:imgEffect>
                  </a14:imgLayer>
                </a14:imgProps>
              </a:ext>
            </a:extLst>
          </a:blip>
          <a:stretch>
            <a:fillRect/>
          </a:stretch>
        </p:blipFill>
        <p:spPr>
          <a:xfrm>
            <a:off x="0" y="0"/>
            <a:ext cx="12188825" cy="6858000"/>
          </a:xfrm>
          <a:prstGeom prst="rect">
            <a:avLst/>
          </a:prstGeom>
        </p:spPr>
      </p:pic>
      <p:grpSp>
        <p:nvGrpSpPr>
          <p:cNvPr id="55" name="Group 54">
            <a:extLst>
              <a:ext uri="{FF2B5EF4-FFF2-40B4-BE49-F238E27FC236}">
                <a16:creationId xmlns:a16="http://schemas.microsoft.com/office/drawing/2014/main" id="{F048AE76-9465-4C07-8974-4A9591222733}"/>
              </a:ext>
            </a:extLst>
          </p:cNvPr>
          <p:cNvGrpSpPr/>
          <p:nvPr/>
        </p:nvGrpSpPr>
        <p:grpSpPr>
          <a:xfrm>
            <a:off x="234534" y="1373959"/>
            <a:ext cx="11804556" cy="5088088"/>
            <a:chOff x="160046" y="1230923"/>
            <a:chExt cx="11807631" cy="5089414"/>
          </a:xfrm>
        </p:grpSpPr>
        <p:cxnSp>
          <p:nvCxnSpPr>
            <p:cNvPr id="14" name="Straight Connector 13">
              <a:extLst>
                <a:ext uri="{FF2B5EF4-FFF2-40B4-BE49-F238E27FC236}">
                  <a16:creationId xmlns:a16="http://schemas.microsoft.com/office/drawing/2014/main" id="{4A9C1E98-FF46-459D-93B9-E864C6003341}"/>
                </a:ext>
              </a:extLst>
            </p:cNvPr>
            <p:cNvCxnSpPr>
              <a:cxnSpLocks/>
            </p:cNvCxnSpPr>
            <p:nvPr/>
          </p:nvCxnSpPr>
          <p:spPr>
            <a:xfrm>
              <a:off x="6924454" y="3029319"/>
              <a:ext cx="912421" cy="822366"/>
            </a:xfrm>
            <a:prstGeom prst="line">
              <a:avLst/>
            </a:prstGeom>
            <a:ln w="10160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399A99E-3E45-446B-969D-626AD27D8DEA}"/>
                </a:ext>
              </a:extLst>
            </p:cNvPr>
            <p:cNvCxnSpPr>
              <a:cxnSpLocks/>
            </p:cNvCxnSpPr>
            <p:nvPr/>
          </p:nvCxnSpPr>
          <p:spPr>
            <a:xfrm flipH="1">
              <a:off x="4306826" y="3015562"/>
              <a:ext cx="920218" cy="849881"/>
            </a:xfrm>
            <a:prstGeom prst="line">
              <a:avLst/>
            </a:prstGeom>
            <a:ln w="101600"/>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C98C7FC-D348-4E9D-83F6-A66D96942D6B}"/>
                </a:ext>
              </a:extLst>
            </p:cNvPr>
            <p:cNvCxnSpPr>
              <a:cxnSpLocks/>
            </p:cNvCxnSpPr>
            <p:nvPr/>
          </p:nvCxnSpPr>
          <p:spPr>
            <a:xfrm>
              <a:off x="3479470" y="2265791"/>
              <a:ext cx="1566250" cy="0"/>
            </a:xfrm>
            <a:prstGeom prst="line">
              <a:avLst/>
            </a:prstGeom>
            <a:ln w="101600"/>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552B190-AB76-4993-9AC2-1C7B55130169}"/>
                </a:ext>
              </a:extLst>
            </p:cNvPr>
            <p:cNvCxnSpPr>
              <a:cxnSpLocks/>
            </p:cNvCxnSpPr>
            <p:nvPr/>
          </p:nvCxnSpPr>
          <p:spPr>
            <a:xfrm>
              <a:off x="6096000" y="3485622"/>
              <a:ext cx="0" cy="1152848"/>
            </a:xfrm>
            <a:prstGeom prst="line">
              <a:avLst/>
            </a:prstGeom>
            <a:ln w="10160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1882B6E-83DB-430A-87EB-6E55DBE0B61A}"/>
                </a:ext>
              </a:extLst>
            </p:cNvPr>
            <p:cNvCxnSpPr>
              <a:cxnSpLocks/>
            </p:cNvCxnSpPr>
            <p:nvPr/>
          </p:nvCxnSpPr>
          <p:spPr>
            <a:xfrm>
              <a:off x="7209083" y="2265791"/>
              <a:ext cx="1237055" cy="0"/>
            </a:xfrm>
            <a:prstGeom prst="line">
              <a:avLst/>
            </a:prstGeom>
            <a:ln w="101600"/>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6798173A-454B-4137-A6CB-EC546C1BFE83}"/>
                </a:ext>
              </a:extLst>
            </p:cNvPr>
            <p:cNvGrpSpPr/>
            <p:nvPr/>
          </p:nvGrpSpPr>
          <p:grpSpPr>
            <a:xfrm>
              <a:off x="4935415" y="1230923"/>
              <a:ext cx="2321169" cy="2321169"/>
              <a:chOff x="4935415" y="1230923"/>
              <a:chExt cx="2321169" cy="2321169"/>
            </a:xfrm>
          </p:grpSpPr>
          <p:sp>
            <p:nvSpPr>
              <p:cNvPr id="4" name="Oval 3">
                <a:extLst>
                  <a:ext uri="{FF2B5EF4-FFF2-40B4-BE49-F238E27FC236}">
                    <a16:creationId xmlns:a16="http://schemas.microsoft.com/office/drawing/2014/main" id="{3951E195-4966-4D07-BDE0-5B41E0882C6C}"/>
                  </a:ext>
                </a:extLst>
              </p:cNvPr>
              <p:cNvSpPr/>
              <p:nvPr/>
            </p:nvSpPr>
            <p:spPr>
              <a:xfrm>
                <a:off x="4935415" y="1230923"/>
                <a:ext cx="2321169" cy="232116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IN" sz="1799">
                  <a:solidFill>
                    <a:prstClr val="white"/>
                  </a:solidFill>
                  <a:latin typeface="Calibri" panose="020F0502020204030204"/>
                </a:endParaRPr>
              </a:p>
            </p:txBody>
          </p:sp>
          <p:sp>
            <p:nvSpPr>
              <p:cNvPr id="5" name="Oval 4">
                <a:extLst>
                  <a:ext uri="{FF2B5EF4-FFF2-40B4-BE49-F238E27FC236}">
                    <a16:creationId xmlns:a16="http://schemas.microsoft.com/office/drawing/2014/main" id="{C2F16CE4-6316-4670-9606-E1A06C98FC06}"/>
                  </a:ext>
                </a:extLst>
              </p:cNvPr>
              <p:cNvSpPr/>
              <p:nvPr/>
            </p:nvSpPr>
            <p:spPr>
              <a:xfrm>
                <a:off x="5128845" y="1424353"/>
                <a:ext cx="1934308" cy="193430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IN" sz="1799">
                  <a:solidFill>
                    <a:prstClr val="white"/>
                  </a:solidFill>
                  <a:latin typeface="Calibri" panose="020F0502020204030204"/>
                </a:endParaRPr>
              </a:p>
            </p:txBody>
          </p:sp>
        </p:grpSp>
        <p:sp>
          <p:nvSpPr>
            <p:cNvPr id="22" name="Oval 21">
              <a:extLst>
                <a:ext uri="{FF2B5EF4-FFF2-40B4-BE49-F238E27FC236}">
                  <a16:creationId xmlns:a16="http://schemas.microsoft.com/office/drawing/2014/main" id="{62424F8E-BB51-4EC0-81F5-B2981F0D3847}"/>
                </a:ext>
              </a:extLst>
            </p:cNvPr>
            <p:cNvSpPr/>
            <p:nvPr/>
          </p:nvSpPr>
          <p:spPr>
            <a:xfrm>
              <a:off x="8446138" y="1695775"/>
              <a:ext cx="1140031" cy="1140031"/>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IN" sz="1799">
                <a:solidFill>
                  <a:prstClr val="white"/>
                </a:solidFill>
                <a:latin typeface="Calibri" panose="020F0502020204030204"/>
              </a:endParaRPr>
            </a:p>
          </p:txBody>
        </p:sp>
        <p:sp>
          <p:nvSpPr>
            <p:cNvPr id="23" name="Oval 22">
              <a:extLst>
                <a:ext uri="{FF2B5EF4-FFF2-40B4-BE49-F238E27FC236}">
                  <a16:creationId xmlns:a16="http://schemas.microsoft.com/office/drawing/2014/main" id="{32EBDA98-4170-44B7-BA9D-E374070510DC}"/>
                </a:ext>
              </a:extLst>
            </p:cNvPr>
            <p:cNvSpPr/>
            <p:nvPr/>
          </p:nvSpPr>
          <p:spPr>
            <a:xfrm>
              <a:off x="7686117" y="3587458"/>
              <a:ext cx="1140031" cy="1140031"/>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IN" sz="1799">
                <a:solidFill>
                  <a:prstClr val="white"/>
                </a:solidFill>
                <a:latin typeface="Calibri" panose="020F0502020204030204"/>
              </a:endParaRPr>
            </a:p>
          </p:txBody>
        </p:sp>
        <p:sp>
          <p:nvSpPr>
            <p:cNvPr id="24" name="Oval 23">
              <a:extLst>
                <a:ext uri="{FF2B5EF4-FFF2-40B4-BE49-F238E27FC236}">
                  <a16:creationId xmlns:a16="http://schemas.microsoft.com/office/drawing/2014/main" id="{8CEAA703-AD75-4635-8789-94A7AC394646}"/>
                </a:ext>
              </a:extLst>
            </p:cNvPr>
            <p:cNvSpPr/>
            <p:nvPr/>
          </p:nvSpPr>
          <p:spPr>
            <a:xfrm>
              <a:off x="5525983" y="4590970"/>
              <a:ext cx="1140031" cy="1140031"/>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IN" sz="1799">
                <a:solidFill>
                  <a:prstClr val="white"/>
                </a:solidFill>
                <a:latin typeface="Calibri" panose="020F0502020204030204"/>
              </a:endParaRPr>
            </a:p>
          </p:txBody>
        </p:sp>
        <p:sp>
          <p:nvSpPr>
            <p:cNvPr id="25" name="Oval 24">
              <a:extLst>
                <a:ext uri="{FF2B5EF4-FFF2-40B4-BE49-F238E27FC236}">
                  <a16:creationId xmlns:a16="http://schemas.microsoft.com/office/drawing/2014/main" id="{7D69B538-C028-474D-A662-DB118DF82195}"/>
                </a:ext>
              </a:extLst>
            </p:cNvPr>
            <p:cNvSpPr/>
            <p:nvPr/>
          </p:nvSpPr>
          <p:spPr>
            <a:xfrm>
              <a:off x="2465910" y="1682891"/>
              <a:ext cx="1140031" cy="1140031"/>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IN" sz="1799">
                <a:solidFill>
                  <a:prstClr val="white"/>
                </a:solidFill>
                <a:latin typeface="Calibri" panose="020F0502020204030204"/>
              </a:endParaRPr>
            </a:p>
          </p:txBody>
        </p:sp>
        <p:sp>
          <p:nvSpPr>
            <p:cNvPr id="26" name="Oval 25">
              <a:extLst>
                <a:ext uri="{FF2B5EF4-FFF2-40B4-BE49-F238E27FC236}">
                  <a16:creationId xmlns:a16="http://schemas.microsoft.com/office/drawing/2014/main" id="{6D6DE34B-6CB0-4B81-B641-7378D1040FC5}"/>
                </a:ext>
              </a:extLst>
            </p:cNvPr>
            <p:cNvSpPr/>
            <p:nvPr/>
          </p:nvSpPr>
          <p:spPr>
            <a:xfrm>
              <a:off x="3344874" y="3587458"/>
              <a:ext cx="1140031" cy="1140031"/>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IN" sz="1799">
                <a:solidFill>
                  <a:prstClr val="white"/>
                </a:solidFill>
                <a:latin typeface="Calibri" panose="020F0502020204030204"/>
              </a:endParaRPr>
            </a:p>
          </p:txBody>
        </p:sp>
        <p:sp>
          <p:nvSpPr>
            <p:cNvPr id="45" name="TextBox 44">
              <a:extLst>
                <a:ext uri="{FF2B5EF4-FFF2-40B4-BE49-F238E27FC236}">
                  <a16:creationId xmlns:a16="http://schemas.microsoft.com/office/drawing/2014/main" id="{53060F43-12F2-4AD7-B039-BD8A45BA6F6A}"/>
                </a:ext>
              </a:extLst>
            </p:cNvPr>
            <p:cNvSpPr txBox="1"/>
            <p:nvPr/>
          </p:nvSpPr>
          <p:spPr>
            <a:xfrm>
              <a:off x="2664090" y="2068240"/>
              <a:ext cx="870751" cy="369332"/>
            </a:xfrm>
            <a:prstGeom prst="rect">
              <a:avLst/>
            </a:prstGeom>
            <a:noFill/>
          </p:spPr>
          <p:txBody>
            <a:bodyPr wrap="none" rtlCol="0">
              <a:spAutoFit/>
            </a:bodyPr>
            <a:lstStyle/>
            <a:p>
              <a:pPr defTabSz="914126"/>
              <a:r>
                <a:rPr lang="en-US" sz="1799" b="1" dirty="0">
                  <a:solidFill>
                    <a:prstClr val="black"/>
                  </a:solidFill>
                  <a:latin typeface="Cambria" panose="02040503050406030204" pitchFamily="18" charset="0"/>
                  <a:ea typeface="Cambria" panose="02040503050406030204" pitchFamily="18" charset="0"/>
                </a:rPr>
                <a:t>54,1%</a:t>
              </a:r>
              <a:endParaRPr lang="en-IN" sz="1799" b="1" dirty="0">
                <a:solidFill>
                  <a:prstClr val="black"/>
                </a:solidFill>
                <a:latin typeface="Cambria" panose="02040503050406030204" pitchFamily="18" charset="0"/>
                <a:ea typeface="Cambria" panose="02040503050406030204" pitchFamily="18" charset="0"/>
              </a:endParaRPr>
            </a:p>
          </p:txBody>
        </p:sp>
        <p:sp>
          <p:nvSpPr>
            <p:cNvPr id="50" name="Rectangle 49">
              <a:extLst>
                <a:ext uri="{FF2B5EF4-FFF2-40B4-BE49-F238E27FC236}">
                  <a16:creationId xmlns:a16="http://schemas.microsoft.com/office/drawing/2014/main" id="{C0CE98FA-817A-4531-9762-F9A24BF1F778}"/>
                </a:ext>
              </a:extLst>
            </p:cNvPr>
            <p:cNvSpPr/>
            <p:nvPr/>
          </p:nvSpPr>
          <p:spPr>
            <a:xfrm>
              <a:off x="160046" y="2002326"/>
              <a:ext cx="2185241" cy="584775"/>
            </a:xfrm>
            <a:prstGeom prst="rect">
              <a:avLst/>
            </a:prstGeom>
          </p:spPr>
          <p:txBody>
            <a:bodyPr wrap="square">
              <a:spAutoFit/>
            </a:bodyPr>
            <a:lstStyle/>
            <a:p>
              <a:pPr algn="ctr" defTabSz="914126"/>
              <a:r>
                <a:rPr lang="el-GR" sz="1600" b="1">
                  <a:solidFill>
                    <a:schemeClr val="bg1"/>
                  </a:solidFill>
                  <a:latin typeface="Century Gothic"/>
                </a:rPr>
                <a:t>Δεν εξυπηρετούσαν </a:t>
              </a:r>
              <a:r>
                <a:rPr lang="el-GR" sz="1600" b="1" dirty="0">
                  <a:solidFill>
                    <a:schemeClr val="bg1"/>
                  </a:solidFill>
                  <a:latin typeface="Century Gothic"/>
                </a:rPr>
                <a:t>κανένα αίτημα</a:t>
              </a:r>
              <a:endParaRPr lang="en-IN" sz="1600" dirty="0">
                <a:solidFill>
                  <a:schemeClr val="bg1"/>
                </a:solidFill>
                <a:latin typeface="Cambria" panose="02040503050406030204" pitchFamily="18" charset="0"/>
                <a:ea typeface="Cambria" panose="02040503050406030204" pitchFamily="18" charset="0"/>
              </a:endParaRPr>
            </a:p>
          </p:txBody>
        </p:sp>
        <p:sp>
          <p:nvSpPr>
            <p:cNvPr id="51" name="Rectangle 50">
              <a:extLst>
                <a:ext uri="{FF2B5EF4-FFF2-40B4-BE49-F238E27FC236}">
                  <a16:creationId xmlns:a16="http://schemas.microsoft.com/office/drawing/2014/main" id="{BC91FD3B-3CBC-4049-B3E8-C01B314A6A93}"/>
                </a:ext>
              </a:extLst>
            </p:cNvPr>
            <p:cNvSpPr/>
            <p:nvPr/>
          </p:nvSpPr>
          <p:spPr>
            <a:xfrm>
              <a:off x="1092901" y="3527246"/>
              <a:ext cx="2185241" cy="2062103"/>
            </a:xfrm>
            <a:prstGeom prst="rect">
              <a:avLst/>
            </a:prstGeom>
          </p:spPr>
          <p:txBody>
            <a:bodyPr wrap="square">
              <a:spAutoFit/>
            </a:bodyPr>
            <a:lstStyle/>
            <a:p>
              <a:pPr algn="ctr" defTabSz="914126"/>
              <a:r>
                <a:rPr lang="el-GR" sz="1600" dirty="0">
                  <a:solidFill>
                    <a:schemeClr val="bg1"/>
                  </a:solidFill>
                  <a:latin typeface="Century Gothic"/>
                </a:rPr>
                <a:t>Αποστολή αιτημάτων με e-</a:t>
              </a:r>
              <a:r>
                <a:rPr lang="el-GR" sz="1600" dirty="0" err="1">
                  <a:solidFill>
                    <a:schemeClr val="bg1"/>
                  </a:solidFill>
                  <a:latin typeface="Century Gothic"/>
                </a:rPr>
                <a:t>mail</a:t>
              </a:r>
              <a:r>
                <a:rPr lang="el-GR" sz="1600" dirty="0">
                  <a:solidFill>
                    <a:schemeClr val="bg1"/>
                  </a:solidFill>
                  <a:latin typeface="Century Gothic"/>
                </a:rPr>
                <a:t> </a:t>
              </a:r>
              <a:r>
                <a:rPr lang="en-US" sz="1600" dirty="0">
                  <a:solidFill>
                    <a:schemeClr val="bg1"/>
                  </a:solidFill>
                  <a:latin typeface="Century Gothic"/>
                </a:rPr>
                <a:t>=</a:t>
              </a:r>
              <a:r>
                <a:rPr lang="el-GR" sz="1600" dirty="0">
                  <a:solidFill>
                    <a:schemeClr val="bg1"/>
                  </a:solidFill>
                  <a:latin typeface="Century Gothic"/>
                </a:rPr>
                <a:t>&gt; </a:t>
              </a:r>
              <a:r>
                <a:rPr lang="el-GR" sz="1600" b="1" dirty="0" err="1">
                  <a:solidFill>
                    <a:srgbClr val="C00000"/>
                  </a:solidFill>
                  <a:latin typeface="Century Gothic"/>
                </a:rPr>
                <a:t>ψηφιοποίηση</a:t>
              </a:r>
              <a:r>
                <a:rPr lang="el-GR" sz="1600" b="1" dirty="0">
                  <a:solidFill>
                    <a:srgbClr val="C00000"/>
                  </a:solidFill>
                  <a:latin typeface="Century Gothic"/>
                </a:rPr>
                <a:t> από το προσωπικό </a:t>
              </a:r>
              <a:r>
                <a:rPr lang="en-US" sz="1600" dirty="0">
                  <a:solidFill>
                    <a:schemeClr val="bg1"/>
                  </a:solidFill>
                  <a:latin typeface="Century Gothic"/>
                </a:rPr>
                <a:t>=</a:t>
              </a:r>
              <a:r>
                <a:rPr lang="el-GR" sz="1600" dirty="0">
                  <a:solidFill>
                    <a:schemeClr val="bg1"/>
                  </a:solidFill>
                  <a:latin typeface="Century Gothic"/>
                </a:rPr>
                <a:t>&gt; </a:t>
              </a:r>
              <a:r>
                <a:rPr lang="el-GR" sz="1600" b="1" dirty="0">
                  <a:solidFill>
                    <a:srgbClr val="C00000"/>
                  </a:solidFill>
                  <a:latin typeface="Century Gothic"/>
                </a:rPr>
                <a:t>προώθηση ηλεκτρονικά μέσω e-</a:t>
              </a:r>
              <a:r>
                <a:rPr lang="el-GR" sz="1600" b="1" dirty="0" err="1">
                  <a:solidFill>
                    <a:srgbClr val="C00000"/>
                  </a:solidFill>
                  <a:latin typeface="Century Gothic"/>
                </a:rPr>
                <a:t>mail</a:t>
              </a:r>
              <a:r>
                <a:rPr lang="el-GR" sz="1600" b="1" dirty="0">
                  <a:solidFill>
                    <a:srgbClr val="C00000"/>
                  </a:solidFill>
                  <a:latin typeface="Century Gothic"/>
                </a:rPr>
                <a:t> στους χρήστες</a:t>
              </a:r>
              <a:endParaRPr lang="en-IN" sz="1600" dirty="0">
                <a:solidFill>
                  <a:srgbClr val="C00000"/>
                </a:solidFill>
                <a:latin typeface="Cambria" panose="02040503050406030204" pitchFamily="18" charset="0"/>
                <a:ea typeface="Cambria" panose="02040503050406030204" pitchFamily="18" charset="0"/>
              </a:endParaRPr>
            </a:p>
          </p:txBody>
        </p:sp>
        <p:sp>
          <p:nvSpPr>
            <p:cNvPr id="52" name="Rectangle 51">
              <a:extLst>
                <a:ext uri="{FF2B5EF4-FFF2-40B4-BE49-F238E27FC236}">
                  <a16:creationId xmlns:a16="http://schemas.microsoft.com/office/drawing/2014/main" id="{A700A494-C269-4B2A-94F9-3966FBF723B3}"/>
                </a:ext>
              </a:extLst>
            </p:cNvPr>
            <p:cNvSpPr/>
            <p:nvPr/>
          </p:nvSpPr>
          <p:spPr>
            <a:xfrm>
              <a:off x="3534841" y="5735410"/>
              <a:ext cx="5301664" cy="584927"/>
            </a:xfrm>
            <a:prstGeom prst="rect">
              <a:avLst/>
            </a:prstGeom>
          </p:spPr>
          <p:txBody>
            <a:bodyPr wrap="square">
              <a:spAutoFit/>
            </a:bodyPr>
            <a:lstStyle/>
            <a:p>
              <a:pPr algn="ctr" defTabSz="914126"/>
              <a:r>
                <a:rPr lang="el-GR" sz="1600" dirty="0">
                  <a:solidFill>
                    <a:schemeClr val="bg1"/>
                  </a:solidFill>
                  <a:latin typeface="Century Gothic"/>
                </a:rPr>
                <a:t>Κατόπιν ραντεβού =&gt; οι χρήστες έβγαζαν μόνοι τους φωτοτυπίες το μέρος του έργου που τους ενδιέφερε</a:t>
              </a:r>
              <a:endParaRPr lang="en-IN" sz="1600" dirty="0">
                <a:solidFill>
                  <a:schemeClr val="bg1"/>
                </a:solidFill>
                <a:latin typeface="Cambria" panose="02040503050406030204" pitchFamily="18" charset="0"/>
                <a:ea typeface="Cambria" panose="02040503050406030204" pitchFamily="18" charset="0"/>
              </a:endParaRPr>
            </a:p>
          </p:txBody>
        </p:sp>
        <p:sp>
          <p:nvSpPr>
            <p:cNvPr id="53" name="Rectangle 52">
              <a:extLst>
                <a:ext uri="{FF2B5EF4-FFF2-40B4-BE49-F238E27FC236}">
                  <a16:creationId xmlns:a16="http://schemas.microsoft.com/office/drawing/2014/main" id="{5FD3B015-186D-44F9-92D3-17D88118E33F}"/>
                </a:ext>
              </a:extLst>
            </p:cNvPr>
            <p:cNvSpPr/>
            <p:nvPr/>
          </p:nvSpPr>
          <p:spPr>
            <a:xfrm>
              <a:off x="9014424" y="3527246"/>
              <a:ext cx="2185241" cy="1569660"/>
            </a:xfrm>
            <a:prstGeom prst="rect">
              <a:avLst/>
            </a:prstGeom>
          </p:spPr>
          <p:txBody>
            <a:bodyPr wrap="square">
              <a:spAutoFit/>
            </a:bodyPr>
            <a:lstStyle/>
            <a:p>
              <a:pPr algn="just" defTabSz="914126"/>
              <a:r>
                <a:rPr lang="el-GR" sz="1600" dirty="0">
                  <a:solidFill>
                    <a:schemeClr val="bg1"/>
                  </a:solidFill>
                  <a:latin typeface="Century Gothic"/>
                </a:rPr>
                <a:t>Κατόπιν ραντεβού </a:t>
              </a:r>
            </a:p>
            <a:p>
              <a:pPr algn="just" defTabSz="914126"/>
              <a:r>
                <a:rPr lang="el-GR" sz="1600" dirty="0">
                  <a:solidFill>
                    <a:schemeClr val="bg1"/>
                  </a:solidFill>
                  <a:latin typeface="Century Gothic"/>
                </a:rPr>
                <a:t>=&gt; </a:t>
              </a:r>
              <a:r>
                <a:rPr lang="el-GR" sz="1600" b="1" dirty="0">
                  <a:solidFill>
                    <a:srgbClr val="C00000"/>
                  </a:solidFill>
                  <a:latin typeface="Century Gothic"/>
                </a:rPr>
                <a:t>το προσωπικό έβγαζε φωτοτυπίες </a:t>
              </a:r>
              <a:r>
                <a:rPr lang="el-GR" sz="1600" dirty="0">
                  <a:solidFill>
                    <a:schemeClr val="bg1"/>
                  </a:solidFill>
                  <a:latin typeface="Century Gothic"/>
                </a:rPr>
                <a:t>το μέρος του έργου που ζητούσαν οι χρήστες</a:t>
              </a:r>
              <a:endParaRPr lang="en-IN" sz="1600" dirty="0">
                <a:solidFill>
                  <a:schemeClr val="bg1"/>
                </a:solidFill>
                <a:latin typeface="Cambria" panose="02040503050406030204" pitchFamily="18" charset="0"/>
                <a:ea typeface="Cambria" panose="02040503050406030204" pitchFamily="18" charset="0"/>
              </a:endParaRPr>
            </a:p>
          </p:txBody>
        </p:sp>
        <p:sp>
          <p:nvSpPr>
            <p:cNvPr id="54" name="Rectangle 53">
              <a:extLst>
                <a:ext uri="{FF2B5EF4-FFF2-40B4-BE49-F238E27FC236}">
                  <a16:creationId xmlns:a16="http://schemas.microsoft.com/office/drawing/2014/main" id="{5DF2D271-219F-4E02-A68E-A1681D3EB245}"/>
                </a:ext>
              </a:extLst>
            </p:cNvPr>
            <p:cNvSpPr/>
            <p:nvPr/>
          </p:nvSpPr>
          <p:spPr>
            <a:xfrm>
              <a:off x="9646508" y="1344728"/>
              <a:ext cx="2321169" cy="1847140"/>
            </a:xfrm>
            <a:prstGeom prst="rect">
              <a:avLst/>
            </a:prstGeom>
          </p:spPr>
          <p:txBody>
            <a:bodyPr wrap="square">
              <a:spAutoFit/>
            </a:bodyPr>
            <a:lstStyle/>
            <a:p>
              <a:pPr algn="just" defTabSz="914126"/>
              <a:r>
                <a:rPr lang="el-GR" sz="1400" dirty="0">
                  <a:solidFill>
                    <a:schemeClr val="bg1"/>
                  </a:solidFill>
                  <a:latin typeface="Century Gothic"/>
                </a:rPr>
                <a:t>Αποστολή αιτημάτων με </a:t>
              </a:r>
              <a:r>
                <a:rPr lang="en-US" sz="1400" dirty="0">
                  <a:solidFill>
                    <a:schemeClr val="bg1"/>
                  </a:solidFill>
                  <a:latin typeface="Century Gothic"/>
                </a:rPr>
                <a:t>e-mail </a:t>
              </a:r>
              <a:r>
                <a:rPr lang="en-US" sz="1600" dirty="0">
                  <a:solidFill>
                    <a:schemeClr val="bg1"/>
                  </a:solidFill>
                  <a:latin typeface="Century Gothic"/>
                </a:rPr>
                <a:t>=&gt;</a:t>
              </a:r>
              <a:r>
                <a:rPr lang="en-US" sz="1400" dirty="0">
                  <a:solidFill>
                    <a:schemeClr val="bg1"/>
                  </a:solidFill>
                  <a:latin typeface="Century Gothic"/>
                </a:rPr>
                <a:t> </a:t>
              </a:r>
              <a:r>
                <a:rPr lang="el-GR" sz="1400" b="1" dirty="0">
                  <a:solidFill>
                    <a:srgbClr val="C00000"/>
                  </a:solidFill>
                  <a:latin typeface="Century Gothic"/>
                </a:rPr>
                <a:t>το προσωπικό έβγαζε φωτοτυπίες</a:t>
              </a:r>
              <a:r>
                <a:rPr lang="el-GR" sz="1400" dirty="0">
                  <a:solidFill>
                    <a:srgbClr val="C00000"/>
                  </a:solidFill>
                  <a:latin typeface="Century Gothic"/>
                </a:rPr>
                <a:t> </a:t>
              </a:r>
              <a:r>
                <a:rPr lang="el-GR" sz="1400" dirty="0">
                  <a:solidFill>
                    <a:schemeClr val="bg1"/>
                  </a:solidFill>
                  <a:latin typeface="Century Gothic"/>
                </a:rPr>
                <a:t>το μέρος του έργου που ζητούσαν οι χρήστες</a:t>
              </a:r>
            </a:p>
            <a:p>
              <a:pPr algn="just" defTabSz="914126"/>
              <a:r>
                <a:rPr lang="en-US" sz="1400" dirty="0">
                  <a:solidFill>
                    <a:schemeClr val="bg1"/>
                  </a:solidFill>
                  <a:latin typeface="Century Gothic"/>
                </a:rPr>
                <a:t>=</a:t>
              </a:r>
              <a:r>
                <a:rPr lang="el-GR" sz="1400" dirty="0">
                  <a:solidFill>
                    <a:schemeClr val="bg1"/>
                  </a:solidFill>
                  <a:latin typeface="Century Gothic"/>
                </a:rPr>
                <a:t>&gt;παραλαβή από τους χρήστες ή αποστολή με </a:t>
              </a:r>
              <a:r>
                <a:rPr lang="en-US" sz="1400" dirty="0">
                  <a:solidFill>
                    <a:schemeClr val="bg1"/>
                  </a:solidFill>
                  <a:latin typeface="Century Gothic"/>
                </a:rPr>
                <a:t>courier</a:t>
              </a:r>
              <a:endParaRPr lang="en-IN" sz="1400" dirty="0">
                <a:solidFill>
                  <a:schemeClr val="bg1"/>
                </a:solidFill>
                <a:latin typeface="Cambria" panose="02040503050406030204" pitchFamily="18" charset="0"/>
                <a:ea typeface="Cambria" panose="02040503050406030204" pitchFamily="18" charset="0"/>
              </a:endParaRPr>
            </a:p>
          </p:txBody>
        </p:sp>
      </p:grpSp>
      <p:sp>
        <p:nvSpPr>
          <p:cNvPr id="56" name="Rectangle 55">
            <a:extLst>
              <a:ext uri="{FF2B5EF4-FFF2-40B4-BE49-F238E27FC236}">
                <a16:creationId xmlns:a16="http://schemas.microsoft.com/office/drawing/2014/main" id="{04699776-CE69-412B-A185-C1C04FE4C7FD}"/>
              </a:ext>
            </a:extLst>
          </p:cNvPr>
          <p:cNvSpPr/>
          <p:nvPr/>
        </p:nvSpPr>
        <p:spPr>
          <a:xfrm>
            <a:off x="1933966" y="91630"/>
            <a:ext cx="8469947" cy="646331"/>
          </a:xfrm>
          <a:prstGeom prst="rect">
            <a:avLst/>
          </a:prstGeom>
        </p:spPr>
        <p:txBody>
          <a:bodyPr wrap="none">
            <a:spAutoFit/>
          </a:bodyPr>
          <a:lstStyle/>
          <a:p>
            <a:pPr lvl="0" algn="ctr" defTabSz="457200"/>
            <a:r>
              <a:rPr lang="el-GR" sz="3600" b="1"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Αποτελέσματα</a:t>
            </a:r>
            <a:r>
              <a:rPr lang="en-IN" sz="3600" b="1" dirty="0">
                <a:solidFill>
                  <a:prstClr val="black"/>
                </a:solidFill>
                <a:latin typeface="Open Sans" panose="020B0606030504020204" pitchFamily="34" charset="0"/>
                <a:ea typeface="Open Sans" panose="020B0606030504020204" pitchFamily="34" charset="0"/>
                <a:cs typeface="Open Sans" panose="020B0606030504020204" pitchFamily="34" charset="0"/>
              </a:rPr>
              <a:t> </a:t>
            </a:r>
            <a:r>
              <a:rPr lang="el-GR" sz="3600" b="1" dirty="0">
                <a:solidFill>
                  <a:srgbClr val="F4AB17"/>
                </a:solidFill>
                <a:latin typeface="Open Sans" panose="020B0606030504020204" pitchFamily="34" charset="0"/>
                <a:ea typeface="Open Sans" panose="020B0606030504020204" pitchFamily="34" charset="0"/>
                <a:cs typeface="Open Sans" panose="020B0606030504020204" pitchFamily="34" charset="0"/>
              </a:rPr>
              <a:t>ερωτηματολογίου 6/6</a:t>
            </a:r>
            <a:endParaRPr lang="en-IN" sz="2250" dirty="0">
              <a:solidFill>
                <a:prstClr val="black"/>
              </a:solidFill>
              <a:latin typeface="Georgia" panose="02040502050405020303" pitchFamily="18" charset="0"/>
              <a:ea typeface="Cambria" panose="02040503050406030204" pitchFamily="18" charset="0"/>
            </a:endParaRPr>
          </a:p>
        </p:txBody>
      </p:sp>
      <p:pic>
        <p:nvPicPr>
          <p:cNvPr id="2" name="Εικόνα 1">
            <a:hlinkClick r:id="rId7"/>
            <a:extLst>
              <a:ext uri="{FF2B5EF4-FFF2-40B4-BE49-F238E27FC236}">
                <a16:creationId xmlns:a16="http://schemas.microsoft.com/office/drawing/2014/main" id="{C8C3588E-E35C-4FB3-8BDF-5CC7D656686D}"/>
              </a:ext>
            </a:extLst>
          </p:cNvPr>
          <p:cNvPicPr>
            <a:picLocks noChangeAspect="1"/>
          </p:cNvPicPr>
          <p:nvPr/>
        </p:nvPicPr>
        <p:blipFill>
          <a:blip r:embed="rId8"/>
          <a:stretch>
            <a:fillRect/>
          </a:stretch>
        </p:blipFill>
        <p:spPr>
          <a:xfrm>
            <a:off x="5381055" y="1980182"/>
            <a:ext cx="1575770" cy="1169398"/>
          </a:xfrm>
          <a:prstGeom prst="rect">
            <a:avLst/>
          </a:prstGeom>
          <a:effectLst>
            <a:outerShdw blurRad="57150" dist="19050" dir="5400000" algn="ctr" rotWithShape="0">
              <a:srgbClr val="000000">
                <a:alpha val="63000"/>
              </a:srgbClr>
            </a:outerShdw>
            <a:softEdge rad="101600"/>
          </a:effectLst>
        </p:spPr>
        <p:style>
          <a:lnRef idx="0">
            <a:schemeClr val="accent1"/>
          </a:lnRef>
          <a:fillRef idx="3">
            <a:schemeClr val="accent1"/>
          </a:fillRef>
          <a:effectRef idx="3">
            <a:schemeClr val="accent1"/>
          </a:effectRef>
          <a:fontRef idx="minor">
            <a:schemeClr val="lt1"/>
          </a:fontRef>
        </p:style>
      </p:pic>
      <p:sp>
        <p:nvSpPr>
          <p:cNvPr id="58" name="TextBox 57">
            <a:extLst>
              <a:ext uri="{FF2B5EF4-FFF2-40B4-BE49-F238E27FC236}">
                <a16:creationId xmlns:a16="http://schemas.microsoft.com/office/drawing/2014/main" id="{EB7E596B-1739-49EA-9E1F-0DEAD9D3D973}"/>
              </a:ext>
            </a:extLst>
          </p:cNvPr>
          <p:cNvSpPr txBox="1"/>
          <p:nvPr/>
        </p:nvSpPr>
        <p:spPr>
          <a:xfrm>
            <a:off x="3546706" y="4121018"/>
            <a:ext cx="870524" cy="369236"/>
          </a:xfrm>
          <a:prstGeom prst="rect">
            <a:avLst/>
          </a:prstGeom>
          <a:noFill/>
        </p:spPr>
        <p:txBody>
          <a:bodyPr wrap="none" rtlCol="0">
            <a:spAutoFit/>
          </a:bodyPr>
          <a:lstStyle/>
          <a:p>
            <a:pPr defTabSz="914126"/>
            <a:r>
              <a:rPr lang="el-GR" sz="1799" b="1" dirty="0">
                <a:solidFill>
                  <a:prstClr val="black"/>
                </a:solidFill>
                <a:latin typeface="Cambria" panose="02040503050406030204" pitchFamily="18" charset="0"/>
                <a:ea typeface="Cambria" panose="02040503050406030204" pitchFamily="18" charset="0"/>
              </a:rPr>
              <a:t>16</a:t>
            </a:r>
            <a:r>
              <a:rPr lang="en-US" sz="1799" b="1" dirty="0">
                <a:solidFill>
                  <a:prstClr val="black"/>
                </a:solidFill>
                <a:latin typeface="Cambria" panose="02040503050406030204" pitchFamily="18" charset="0"/>
                <a:ea typeface="Cambria" panose="02040503050406030204" pitchFamily="18" charset="0"/>
              </a:rPr>
              <a:t>,</a:t>
            </a:r>
            <a:r>
              <a:rPr lang="el-GR" sz="1799" b="1" dirty="0">
                <a:solidFill>
                  <a:prstClr val="black"/>
                </a:solidFill>
                <a:latin typeface="Cambria" panose="02040503050406030204" pitchFamily="18" charset="0"/>
                <a:ea typeface="Cambria" panose="02040503050406030204" pitchFamily="18" charset="0"/>
              </a:rPr>
              <a:t>2</a:t>
            </a:r>
            <a:r>
              <a:rPr lang="en-US" sz="1799" b="1" dirty="0">
                <a:solidFill>
                  <a:prstClr val="black"/>
                </a:solidFill>
                <a:latin typeface="Cambria" panose="02040503050406030204" pitchFamily="18" charset="0"/>
                <a:ea typeface="Cambria" panose="02040503050406030204" pitchFamily="18" charset="0"/>
              </a:rPr>
              <a:t>%</a:t>
            </a:r>
            <a:endParaRPr lang="en-IN" sz="1799" b="1" dirty="0">
              <a:solidFill>
                <a:prstClr val="black"/>
              </a:solidFill>
              <a:latin typeface="Cambria" panose="02040503050406030204" pitchFamily="18" charset="0"/>
              <a:ea typeface="Cambria" panose="02040503050406030204" pitchFamily="18" charset="0"/>
            </a:endParaRPr>
          </a:p>
        </p:txBody>
      </p:sp>
      <p:sp>
        <p:nvSpPr>
          <p:cNvPr id="79" name="TextBox 78">
            <a:extLst>
              <a:ext uri="{FF2B5EF4-FFF2-40B4-BE49-F238E27FC236}">
                <a16:creationId xmlns:a16="http://schemas.microsoft.com/office/drawing/2014/main" id="{E968FBD0-DBF5-4A14-AF40-9719ED47A279}"/>
              </a:ext>
            </a:extLst>
          </p:cNvPr>
          <p:cNvSpPr txBox="1"/>
          <p:nvPr/>
        </p:nvSpPr>
        <p:spPr>
          <a:xfrm>
            <a:off x="5801787" y="5142123"/>
            <a:ext cx="734305" cy="369236"/>
          </a:xfrm>
          <a:prstGeom prst="rect">
            <a:avLst/>
          </a:prstGeom>
          <a:noFill/>
        </p:spPr>
        <p:txBody>
          <a:bodyPr wrap="none" rtlCol="0">
            <a:spAutoFit/>
          </a:bodyPr>
          <a:lstStyle/>
          <a:p>
            <a:pPr algn="ctr" defTabSz="914126"/>
            <a:r>
              <a:rPr lang="el-GR" sz="1799" b="1" dirty="0">
                <a:solidFill>
                  <a:prstClr val="black"/>
                </a:solidFill>
                <a:latin typeface="Cambria" panose="02040503050406030204" pitchFamily="18" charset="0"/>
                <a:ea typeface="Cambria" panose="02040503050406030204" pitchFamily="18" charset="0"/>
              </a:rPr>
              <a:t>5</a:t>
            </a:r>
            <a:r>
              <a:rPr lang="en-US" sz="1799" b="1" dirty="0">
                <a:solidFill>
                  <a:prstClr val="black"/>
                </a:solidFill>
                <a:latin typeface="Cambria" panose="02040503050406030204" pitchFamily="18" charset="0"/>
                <a:ea typeface="Cambria" panose="02040503050406030204" pitchFamily="18" charset="0"/>
              </a:rPr>
              <a:t>,</a:t>
            </a:r>
            <a:r>
              <a:rPr lang="el-GR" sz="1799" b="1" dirty="0">
                <a:solidFill>
                  <a:prstClr val="black"/>
                </a:solidFill>
                <a:latin typeface="Cambria" panose="02040503050406030204" pitchFamily="18" charset="0"/>
                <a:ea typeface="Cambria" panose="02040503050406030204" pitchFamily="18" charset="0"/>
              </a:rPr>
              <a:t>4</a:t>
            </a:r>
            <a:r>
              <a:rPr lang="en-US" sz="1799" b="1" dirty="0">
                <a:solidFill>
                  <a:prstClr val="black"/>
                </a:solidFill>
                <a:latin typeface="Cambria" panose="02040503050406030204" pitchFamily="18" charset="0"/>
                <a:ea typeface="Cambria" panose="02040503050406030204" pitchFamily="18" charset="0"/>
              </a:rPr>
              <a:t>%</a:t>
            </a:r>
            <a:endParaRPr lang="en-IN" sz="1799" b="1" dirty="0">
              <a:solidFill>
                <a:prstClr val="black"/>
              </a:solidFill>
              <a:latin typeface="Cambria" panose="02040503050406030204" pitchFamily="18" charset="0"/>
              <a:ea typeface="Cambria" panose="02040503050406030204" pitchFamily="18" charset="0"/>
            </a:endParaRPr>
          </a:p>
        </p:txBody>
      </p:sp>
      <p:sp>
        <p:nvSpPr>
          <p:cNvPr id="80" name="TextBox 79">
            <a:extLst>
              <a:ext uri="{FF2B5EF4-FFF2-40B4-BE49-F238E27FC236}">
                <a16:creationId xmlns:a16="http://schemas.microsoft.com/office/drawing/2014/main" id="{213AFF69-E07D-43D5-884B-F74867FC32EF}"/>
              </a:ext>
            </a:extLst>
          </p:cNvPr>
          <p:cNvSpPr txBox="1"/>
          <p:nvPr/>
        </p:nvSpPr>
        <p:spPr>
          <a:xfrm>
            <a:off x="7982007" y="4115127"/>
            <a:ext cx="734305" cy="369236"/>
          </a:xfrm>
          <a:prstGeom prst="rect">
            <a:avLst/>
          </a:prstGeom>
          <a:noFill/>
        </p:spPr>
        <p:txBody>
          <a:bodyPr wrap="none" rtlCol="0">
            <a:spAutoFit/>
          </a:bodyPr>
          <a:lstStyle/>
          <a:p>
            <a:pPr algn="ctr" defTabSz="914126"/>
            <a:r>
              <a:rPr lang="el-GR" sz="1799" b="1" dirty="0">
                <a:solidFill>
                  <a:prstClr val="black"/>
                </a:solidFill>
                <a:latin typeface="Cambria" panose="02040503050406030204" pitchFamily="18" charset="0"/>
                <a:ea typeface="Cambria" panose="02040503050406030204" pitchFamily="18" charset="0"/>
              </a:rPr>
              <a:t>2</a:t>
            </a:r>
            <a:r>
              <a:rPr lang="en-US" sz="1799" b="1" dirty="0">
                <a:solidFill>
                  <a:prstClr val="black"/>
                </a:solidFill>
                <a:latin typeface="Cambria" panose="02040503050406030204" pitchFamily="18" charset="0"/>
                <a:ea typeface="Cambria" panose="02040503050406030204" pitchFamily="18" charset="0"/>
              </a:rPr>
              <a:t>,</a:t>
            </a:r>
            <a:r>
              <a:rPr lang="el-GR" sz="1799" b="1" dirty="0">
                <a:solidFill>
                  <a:prstClr val="black"/>
                </a:solidFill>
                <a:latin typeface="Cambria" panose="02040503050406030204" pitchFamily="18" charset="0"/>
                <a:ea typeface="Cambria" panose="02040503050406030204" pitchFamily="18" charset="0"/>
              </a:rPr>
              <a:t>7</a:t>
            </a:r>
            <a:r>
              <a:rPr lang="en-US" sz="1799" b="1" dirty="0">
                <a:solidFill>
                  <a:prstClr val="black"/>
                </a:solidFill>
                <a:latin typeface="Cambria" panose="02040503050406030204" pitchFamily="18" charset="0"/>
                <a:ea typeface="Cambria" panose="02040503050406030204" pitchFamily="18" charset="0"/>
              </a:rPr>
              <a:t>%</a:t>
            </a:r>
            <a:endParaRPr lang="en-IN" sz="1799" b="1" dirty="0">
              <a:solidFill>
                <a:prstClr val="black"/>
              </a:solidFill>
              <a:latin typeface="Cambria" panose="02040503050406030204" pitchFamily="18" charset="0"/>
              <a:ea typeface="Cambria" panose="02040503050406030204" pitchFamily="18" charset="0"/>
            </a:endParaRPr>
          </a:p>
        </p:txBody>
      </p:sp>
      <p:sp>
        <p:nvSpPr>
          <p:cNvPr id="81" name="TextBox 80">
            <a:extLst>
              <a:ext uri="{FF2B5EF4-FFF2-40B4-BE49-F238E27FC236}">
                <a16:creationId xmlns:a16="http://schemas.microsoft.com/office/drawing/2014/main" id="{CD93A6CE-5DF4-42B3-9FF2-D997CC05B1BE}"/>
              </a:ext>
            </a:extLst>
          </p:cNvPr>
          <p:cNvSpPr txBox="1"/>
          <p:nvPr/>
        </p:nvSpPr>
        <p:spPr>
          <a:xfrm>
            <a:off x="8751344" y="2252853"/>
            <a:ext cx="734305" cy="369236"/>
          </a:xfrm>
          <a:prstGeom prst="rect">
            <a:avLst/>
          </a:prstGeom>
          <a:noFill/>
        </p:spPr>
        <p:txBody>
          <a:bodyPr wrap="none" rtlCol="0">
            <a:spAutoFit/>
          </a:bodyPr>
          <a:lstStyle/>
          <a:p>
            <a:pPr defTabSz="914126"/>
            <a:r>
              <a:rPr lang="el-GR" sz="1799" b="1" dirty="0">
                <a:solidFill>
                  <a:prstClr val="black"/>
                </a:solidFill>
                <a:latin typeface="Cambria" panose="02040503050406030204" pitchFamily="18" charset="0"/>
                <a:ea typeface="Cambria" panose="02040503050406030204" pitchFamily="18" charset="0"/>
              </a:rPr>
              <a:t>1</a:t>
            </a:r>
            <a:r>
              <a:rPr lang="en-US" sz="1799" b="1" dirty="0">
                <a:solidFill>
                  <a:prstClr val="black"/>
                </a:solidFill>
                <a:latin typeface="Cambria" panose="02040503050406030204" pitchFamily="18" charset="0"/>
                <a:ea typeface="Cambria" panose="02040503050406030204" pitchFamily="18" charset="0"/>
              </a:rPr>
              <a:t>,</a:t>
            </a:r>
            <a:r>
              <a:rPr lang="el-GR" sz="1799" b="1" dirty="0">
                <a:solidFill>
                  <a:prstClr val="black"/>
                </a:solidFill>
                <a:latin typeface="Cambria" panose="02040503050406030204" pitchFamily="18" charset="0"/>
                <a:ea typeface="Cambria" panose="02040503050406030204" pitchFamily="18" charset="0"/>
              </a:rPr>
              <a:t>8</a:t>
            </a:r>
            <a:r>
              <a:rPr lang="en-US" sz="1799" b="1" dirty="0">
                <a:solidFill>
                  <a:prstClr val="black"/>
                </a:solidFill>
                <a:latin typeface="Cambria" panose="02040503050406030204" pitchFamily="18" charset="0"/>
                <a:ea typeface="Cambria" panose="02040503050406030204" pitchFamily="18" charset="0"/>
              </a:rPr>
              <a:t>%</a:t>
            </a:r>
            <a:endParaRPr lang="en-IN" sz="1799" b="1" dirty="0">
              <a:solidFill>
                <a:prstClr val="black"/>
              </a:solidFill>
              <a:latin typeface="Cambria" panose="02040503050406030204" pitchFamily="18" charset="0"/>
              <a:ea typeface="Cambria" panose="02040503050406030204" pitchFamily="18" charset="0"/>
            </a:endParaRPr>
          </a:p>
        </p:txBody>
      </p:sp>
      <p:sp>
        <p:nvSpPr>
          <p:cNvPr id="28" name="TextBox 27">
            <a:extLst>
              <a:ext uri="{FF2B5EF4-FFF2-40B4-BE49-F238E27FC236}">
                <a16:creationId xmlns:a16="http://schemas.microsoft.com/office/drawing/2014/main" id="{B2BC82EC-9894-4E7D-91C9-8F05602B0318}"/>
              </a:ext>
            </a:extLst>
          </p:cNvPr>
          <p:cNvSpPr txBox="1"/>
          <p:nvPr>
            <p:custDataLst>
              <p:tags r:id="rId1"/>
            </p:custDataLst>
          </p:nvPr>
        </p:nvSpPr>
        <p:spPr>
          <a:xfrm>
            <a:off x="765820" y="753213"/>
            <a:ext cx="10657184" cy="646331"/>
          </a:xfrm>
          <a:prstGeom prst="rect">
            <a:avLst/>
          </a:prstGeom>
          <a:noFill/>
        </p:spPr>
        <p:txBody>
          <a:bodyPr wrap="square" rtlCol="0">
            <a:spAutoFit/>
          </a:bodyPr>
          <a:lstStyle/>
          <a:p>
            <a:pPr algn="ctr"/>
            <a:r>
              <a:rPr lang="el-GR" sz="18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Εξυπηρέτηση χρηστών κατά την περίοδο αναστολής λειτουργίας των Βιβλιοθηκών εξαιτίας των «Κατεπειγόντων μέτρων αποφυγής και περιορισμού της διάδοσης </a:t>
            </a:r>
            <a:r>
              <a:rPr lang="el-GR" sz="1800" dirty="0" err="1">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κορωνοϊού</a:t>
            </a:r>
            <a:r>
              <a:rPr lang="el-GR" sz="18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cxnSp>
        <p:nvCxnSpPr>
          <p:cNvPr id="30" name="Ευθεία γραμμή σύνδεσης 29">
            <a:extLst>
              <a:ext uri="{FF2B5EF4-FFF2-40B4-BE49-F238E27FC236}">
                <a16:creationId xmlns:a16="http://schemas.microsoft.com/office/drawing/2014/main" id="{0F4074D2-9F59-453F-B9C2-9EAF8B6CFFB7}"/>
              </a:ext>
            </a:extLst>
          </p:cNvPr>
          <p:cNvCxnSpPr/>
          <p:nvPr/>
        </p:nvCxnSpPr>
        <p:spPr>
          <a:xfrm>
            <a:off x="1376538" y="6669360"/>
            <a:ext cx="97210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1" name="Oval 27">
            <a:extLst>
              <a:ext uri="{FF2B5EF4-FFF2-40B4-BE49-F238E27FC236}">
                <a16:creationId xmlns:a16="http://schemas.microsoft.com/office/drawing/2014/main" id="{C630BA1B-2261-4DC0-A86B-BFF25B31B731}"/>
              </a:ext>
            </a:extLst>
          </p:cNvPr>
          <p:cNvSpPr/>
          <p:nvPr/>
        </p:nvSpPr>
        <p:spPr>
          <a:xfrm>
            <a:off x="5974958" y="6453336"/>
            <a:ext cx="387959" cy="39815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l-GR" sz="1400" dirty="0">
                <a:solidFill>
                  <a:schemeClr val="bg1"/>
                </a:solidFill>
              </a:rPr>
              <a:t>13</a:t>
            </a:r>
            <a:endParaRPr lang="en-IN" sz="1400" dirty="0">
              <a:solidFill>
                <a:schemeClr val="bg1"/>
              </a:solidFill>
            </a:endParaRPr>
          </a:p>
        </p:txBody>
      </p:sp>
    </p:spTree>
    <p:extLst>
      <p:ext uri="{BB962C8B-B14F-4D97-AF65-F5344CB8AC3E}">
        <p14:creationId xmlns:p14="http://schemas.microsoft.com/office/powerpoint/2010/main" val="3946595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cxnSp>
        <p:nvCxnSpPr>
          <p:cNvPr id="8" name="Ευθεία γραμμή σύνδεσης 7">
            <a:extLst>
              <a:ext uri="{FF2B5EF4-FFF2-40B4-BE49-F238E27FC236}">
                <a16:creationId xmlns:a16="http://schemas.microsoft.com/office/drawing/2014/main" id="{D1BAFFF8-25C6-4523-9C9E-68007FDA24A3}"/>
              </a:ext>
            </a:extLst>
          </p:cNvPr>
          <p:cNvCxnSpPr/>
          <p:nvPr/>
        </p:nvCxnSpPr>
        <p:spPr>
          <a:xfrm>
            <a:off x="1524017" y="6597352"/>
            <a:ext cx="9649072"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 name="Τίτλος 1"/>
          <p:cNvSpPr>
            <a:spLocks noGrp="1"/>
          </p:cNvSpPr>
          <p:nvPr>
            <p:ph type="title"/>
          </p:nvPr>
        </p:nvSpPr>
        <p:spPr>
          <a:xfrm>
            <a:off x="1119956" y="292100"/>
            <a:ext cx="10157354" cy="787400"/>
          </a:xfrm>
        </p:spPr>
        <p:txBody>
          <a:bodyPr rtlCol="0">
            <a:normAutofit/>
          </a:bodyPr>
          <a:lstStyle/>
          <a:p>
            <a:pPr algn="ctr"/>
            <a:r>
              <a:rPr lang="el-GR" sz="3600" b="1"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Συμπεράσματα</a:t>
            </a:r>
            <a:r>
              <a:rPr lang="en-US" sz="3600" b="1" dirty="0">
                <a:solidFill>
                  <a:prstClr val="black">
                    <a:lumMod val="75000"/>
                    <a:lumOff val="25000"/>
                  </a:prstClr>
                </a:solidFill>
                <a:latin typeface="Open Sans" panose="020B0606030504020204" pitchFamily="34" charset="0"/>
              </a:rPr>
              <a:t> </a:t>
            </a:r>
            <a:r>
              <a:rPr lang="el-GR" sz="3600" b="1" dirty="0">
                <a:solidFill>
                  <a:srgbClr val="F4AB17"/>
                </a:solidFill>
                <a:latin typeface="Open Sans" panose="020B0606030504020204" pitchFamily="34" charset="0"/>
                <a:ea typeface="Open Sans" panose="020B0606030504020204" pitchFamily="34" charset="0"/>
                <a:cs typeface="Open Sans" panose="020B0606030504020204" pitchFamily="34" charset="0"/>
              </a:rPr>
              <a:t>1/2</a:t>
            </a:r>
            <a:endParaRPr lang="el-GR" sz="2800" b="1" dirty="0">
              <a:solidFill>
                <a:srgbClr val="F4AB17"/>
              </a:solidFill>
            </a:endParaRPr>
          </a:p>
        </p:txBody>
      </p:sp>
      <p:graphicFrame>
        <p:nvGraphicFramePr>
          <p:cNvPr id="4" name="Σύμβολο κράτησης θέσης περιεχομένου 3" descr="Κατακόρυφη λίστα με κουκκίδες" title="SmartArt"/>
          <p:cNvGraphicFramePr>
            <a:graphicFrameLocks noGrp="1"/>
          </p:cNvGraphicFramePr>
          <p:nvPr>
            <p:ph sz="half" idx="1"/>
            <p:extLst>
              <p:ext uri="{D42A27DB-BD31-4B8C-83A1-F6EECF244321}">
                <p14:modId xmlns:p14="http://schemas.microsoft.com/office/powerpoint/2010/main" val="404530421"/>
              </p:ext>
            </p:extLst>
          </p:nvPr>
        </p:nvGraphicFramePr>
        <p:xfrm>
          <a:off x="1015735" y="1189781"/>
          <a:ext cx="10157354" cy="49236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Oval 27">
            <a:extLst>
              <a:ext uri="{FF2B5EF4-FFF2-40B4-BE49-F238E27FC236}">
                <a16:creationId xmlns:a16="http://schemas.microsoft.com/office/drawing/2014/main" id="{C858E1C9-B1A3-416C-B0A8-0468BE0DAB9E}"/>
              </a:ext>
            </a:extLst>
          </p:cNvPr>
          <p:cNvSpPr/>
          <p:nvPr/>
        </p:nvSpPr>
        <p:spPr>
          <a:xfrm>
            <a:off x="6004653" y="6366821"/>
            <a:ext cx="387959" cy="39815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l-GR" sz="1400" dirty="0">
                <a:solidFill>
                  <a:schemeClr val="bg1"/>
                </a:solidFill>
              </a:rPr>
              <a:t>14</a:t>
            </a:r>
            <a:endParaRPr lang="en-IN" sz="1400" dirty="0">
              <a:solidFill>
                <a:schemeClr val="bg1"/>
              </a:solidFill>
            </a:endParaRPr>
          </a:p>
        </p:txBody>
      </p:sp>
    </p:spTree>
    <p:extLst>
      <p:ext uri="{BB962C8B-B14F-4D97-AF65-F5344CB8AC3E}">
        <p14:creationId xmlns:p14="http://schemas.microsoft.com/office/powerpoint/2010/main" val="1340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1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cxnSp>
        <p:nvCxnSpPr>
          <p:cNvPr id="6" name="Ευθεία γραμμή σύνδεσης 5">
            <a:extLst>
              <a:ext uri="{FF2B5EF4-FFF2-40B4-BE49-F238E27FC236}">
                <a16:creationId xmlns:a16="http://schemas.microsoft.com/office/drawing/2014/main" id="{795A0C77-6F6D-4E54-A794-640EE7E8583A}"/>
              </a:ext>
            </a:extLst>
          </p:cNvPr>
          <p:cNvCxnSpPr/>
          <p:nvPr/>
        </p:nvCxnSpPr>
        <p:spPr>
          <a:xfrm>
            <a:off x="1341884" y="6597352"/>
            <a:ext cx="972108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Τίτλος 1"/>
          <p:cNvSpPr>
            <a:spLocks noGrp="1"/>
          </p:cNvSpPr>
          <p:nvPr>
            <p:ph type="title"/>
          </p:nvPr>
        </p:nvSpPr>
        <p:spPr>
          <a:xfrm>
            <a:off x="1119956" y="292100"/>
            <a:ext cx="10157354" cy="787400"/>
          </a:xfrm>
        </p:spPr>
        <p:txBody>
          <a:bodyPr rtlCol="0">
            <a:normAutofit/>
          </a:bodyPr>
          <a:lstStyle/>
          <a:p>
            <a:pPr algn="ctr"/>
            <a:r>
              <a:rPr lang="el-GR" sz="3600" b="1"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Συμπεράσματα</a:t>
            </a:r>
            <a:r>
              <a:rPr lang="en-US" sz="3600" b="1" dirty="0">
                <a:solidFill>
                  <a:prstClr val="black">
                    <a:lumMod val="75000"/>
                    <a:lumOff val="25000"/>
                  </a:prstClr>
                </a:solidFill>
                <a:latin typeface="Open Sans" panose="020B0606030504020204" pitchFamily="34" charset="0"/>
              </a:rPr>
              <a:t> </a:t>
            </a:r>
            <a:r>
              <a:rPr lang="el-GR" sz="3600" b="1" dirty="0">
                <a:solidFill>
                  <a:srgbClr val="F4AB17"/>
                </a:solidFill>
                <a:latin typeface="Open Sans" panose="020B0606030504020204" pitchFamily="34" charset="0"/>
                <a:ea typeface="Open Sans" panose="020B0606030504020204" pitchFamily="34" charset="0"/>
                <a:cs typeface="Open Sans" panose="020B0606030504020204" pitchFamily="34" charset="0"/>
              </a:rPr>
              <a:t>2/2</a:t>
            </a:r>
            <a:endParaRPr lang="el-GR" sz="3600" b="1" dirty="0">
              <a:solidFill>
                <a:prstClr val="black">
                  <a:lumMod val="75000"/>
                  <a:lumOff val="25000"/>
                </a:prstClr>
              </a:solidFill>
            </a:endParaRPr>
          </a:p>
        </p:txBody>
      </p:sp>
      <p:graphicFrame>
        <p:nvGraphicFramePr>
          <p:cNvPr id="8" name="Σύμβολο κράτησης θέσης περιεχομένου 3" descr="Κατακόρυφη λίστα με κουκκίδες" title="SmartArt">
            <a:extLst>
              <a:ext uri="{FF2B5EF4-FFF2-40B4-BE49-F238E27FC236}">
                <a16:creationId xmlns:a16="http://schemas.microsoft.com/office/drawing/2014/main" id="{7EF74187-904F-49DA-8166-D6FE429C7F39}"/>
              </a:ext>
            </a:extLst>
          </p:cNvPr>
          <p:cNvGraphicFramePr>
            <a:graphicFrameLocks/>
          </p:cNvGraphicFramePr>
          <p:nvPr>
            <p:extLst>
              <p:ext uri="{D42A27DB-BD31-4B8C-83A1-F6EECF244321}">
                <p14:modId xmlns:p14="http://schemas.microsoft.com/office/powerpoint/2010/main" val="1508834555"/>
              </p:ext>
            </p:extLst>
          </p:nvPr>
        </p:nvGraphicFramePr>
        <p:xfrm>
          <a:off x="1015735" y="1186792"/>
          <a:ext cx="10157354" cy="49296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Oval 27">
            <a:extLst>
              <a:ext uri="{FF2B5EF4-FFF2-40B4-BE49-F238E27FC236}">
                <a16:creationId xmlns:a16="http://schemas.microsoft.com/office/drawing/2014/main" id="{C858E1C9-B1A3-416C-B0A8-0468BE0DAB9E}"/>
              </a:ext>
            </a:extLst>
          </p:cNvPr>
          <p:cNvSpPr/>
          <p:nvPr/>
        </p:nvSpPr>
        <p:spPr>
          <a:xfrm>
            <a:off x="6004653" y="6366821"/>
            <a:ext cx="387959" cy="39815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l-GR" sz="1400" dirty="0">
                <a:solidFill>
                  <a:schemeClr val="bg1"/>
                </a:solidFill>
              </a:rPr>
              <a:t>15</a:t>
            </a:r>
            <a:endParaRPr lang="en-IN" sz="1400" dirty="0">
              <a:solidFill>
                <a:schemeClr val="bg1"/>
              </a:solidFill>
            </a:endParaRPr>
          </a:p>
        </p:txBody>
      </p:sp>
    </p:spTree>
    <p:extLst>
      <p:ext uri="{BB962C8B-B14F-4D97-AF65-F5344CB8AC3E}">
        <p14:creationId xmlns:p14="http://schemas.microsoft.com/office/powerpoint/2010/main" val="3427444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a:extLst>
              <a:ext uri="{FF2B5EF4-FFF2-40B4-BE49-F238E27FC236}">
                <a16:creationId xmlns:a16="http://schemas.microsoft.com/office/drawing/2014/main" id="{4338D0EC-DFD8-402B-8FD8-EAA2D97BBF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6925"/>
            <a:ext cx="12188825" cy="4884149"/>
          </a:xfrm>
          <a:prstGeom prst="rect">
            <a:avLst/>
          </a:prstGeom>
        </p:spPr>
      </p:pic>
      <p:pic>
        <p:nvPicPr>
          <p:cNvPr id="5" name="Εικόνα 4">
            <a:extLst>
              <a:ext uri="{FF2B5EF4-FFF2-40B4-BE49-F238E27FC236}">
                <a16:creationId xmlns:a16="http://schemas.microsoft.com/office/drawing/2014/main" id="{184D2231-699D-4473-8F6B-BD7982132227}"/>
              </a:ext>
            </a:extLst>
          </p:cNvPr>
          <p:cNvPicPr>
            <a:picLocks noChangeAspect="1"/>
          </p:cNvPicPr>
          <p:nvPr/>
        </p:nvPicPr>
        <p:blipFill>
          <a:blip r:embed="rId3"/>
          <a:stretch>
            <a:fillRect/>
          </a:stretch>
        </p:blipFill>
        <p:spPr>
          <a:xfrm>
            <a:off x="4800" y="17224"/>
            <a:ext cx="12203958" cy="6868160"/>
          </a:xfrm>
          <a:prstGeom prst="rect">
            <a:avLst/>
          </a:prstGeom>
        </p:spPr>
      </p:pic>
      <p:sp>
        <p:nvSpPr>
          <p:cNvPr id="6" name="Title 2">
            <a:extLst>
              <a:ext uri="{FF2B5EF4-FFF2-40B4-BE49-F238E27FC236}">
                <a16:creationId xmlns:a16="http://schemas.microsoft.com/office/drawing/2014/main" id="{8B979BA4-BE1D-4983-B8A0-C508AB41319C}"/>
              </a:ext>
            </a:extLst>
          </p:cNvPr>
          <p:cNvSpPr txBox="1">
            <a:spLocks/>
          </p:cNvSpPr>
          <p:nvPr/>
        </p:nvSpPr>
        <p:spPr>
          <a:xfrm>
            <a:off x="609441" y="274639"/>
            <a:ext cx="10969943" cy="711081"/>
          </a:xfrm>
          <a:prstGeom prst="rect">
            <a:avLst/>
          </a:prstGeom>
        </p:spPr>
        <p:txBody>
          <a:bodyPr/>
          <a:lstStyle>
            <a:lvl1pPr algn="l" defTabSz="914126" rtl="0" eaLnBrk="1" latinLnBrk="0" hangingPunct="1">
              <a:lnSpc>
                <a:spcPct val="90000"/>
              </a:lnSpc>
              <a:spcBef>
                <a:spcPct val="0"/>
              </a:spcBef>
              <a:buNone/>
              <a:defRPr sz="4399" kern="1200">
                <a:solidFill>
                  <a:schemeClr val="tx1"/>
                </a:solidFill>
                <a:latin typeface="+mj-lt"/>
                <a:ea typeface="+mj-ea"/>
                <a:cs typeface="+mj-cs"/>
              </a:defRPr>
            </a:lvl1pPr>
          </a:lstStyle>
          <a:p>
            <a:pPr algn="ctr"/>
            <a:r>
              <a:rPr lang="el-GR" sz="3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Προτάσεις</a:t>
            </a:r>
            <a:r>
              <a:rPr lang="en-US" sz="3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 1/2</a:t>
            </a:r>
            <a:endParaRPr lang="en-IN" sz="3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9" name="Ομάδα 8">
            <a:extLst>
              <a:ext uri="{FF2B5EF4-FFF2-40B4-BE49-F238E27FC236}">
                <a16:creationId xmlns:a16="http://schemas.microsoft.com/office/drawing/2014/main" id="{5CE982DD-C2CA-480A-AC66-9EFE319BC17A}"/>
              </a:ext>
            </a:extLst>
          </p:cNvPr>
          <p:cNvGrpSpPr/>
          <p:nvPr/>
        </p:nvGrpSpPr>
        <p:grpSpPr>
          <a:xfrm>
            <a:off x="2912100" y="2459503"/>
            <a:ext cx="5976664" cy="1938991"/>
            <a:chOff x="2807086" y="1603712"/>
            <a:chExt cx="4935864" cy="861120"/>
          </a:xfrm>
          <a:noFill/>
        </p:grpSpPr>
        <p:sp>
          <p:nvSpPr>
            <p:cNvPr id="10" name="Ορθογώνιο: Στρογγύλεμα γωνιών 9">
              <a:extLst>
                <a:ext uri="{FF2B5EF4-FFF2-40B4-BE49-F238E27FC236}">
                  <a16:creationId xmlns:a16="http://schemas.microsoft.com/office/drawing/2014/main" id="{15375ADF-C801-4728-A092-52538A55CD9F}"/>
                </a:ext>
              </a:extLst>
            </p:cNvPr>
            <p:cNvSpPr/>
            <p:nvPr/>
          </p:nvSpPr>
          <p:spPr>
            <a:xfrm>
              <a:off x="2807086" y="1603712"/>
              <a:ext cx="4935864" cy="861120"/>
            </a:xfrm>
            <a:prstGeom prst="roundRect">
              <a:avLst/>
            </a:prstGeom>
            <a:grpFill/>
            <a:scene3d>
              <a:camera prst="orthographicFront"/>
              <a:lightRig rig="threePt" dir="t"/>
            </a:scene3d>
            <a:sp3d>
              <a:bevelT/>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Ορθογώνιο: Στρογγύλεμα γωνιών 4">
              <a:extLst>
                <a:ext uri="{FF2B5EF4-FFF2-40B4-BE49-F238E27FC236}">
                  <a16:creationId xmlns:a16="http://schemas.microsoft.com/office/drawing/2014/main" id="{5AEB9DD4-2A0D-465E-AFE6-E12F9B40B490}"/>
                </a:ext>
              </a:extLst>
            </p:cNvPr>
            <p:cNvSpPr txBox="1"/>
            <p:nvPr/>
          </p:nvSpPr>
          <p:spPr>
            <a:xfrm>
              <a:off x="2849122" y="1645748"/>
              <a:ext cx="4851792" cy="777048"/>
            </a:xfrm>
            <a:prstGeom prst="rect">
              <a:avLst/>
            </a:prstGeom>
            <a:grpFill/>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rtlCol="0" anchor="ctr" anchorCtr="0">
              <a:noAutofit/>
            </a:bodyPr>
            <a:lstStyle/>
            <a:p>
              <a:pPr lvl="0" algn="ctr" fontAlgn="base">
                <a:lnSpc>
                  <a:spcPct val="150000"/>
                </a:lnSpc>
              </a:pPr>
              <a:r>
                <a:rPr lang="el-GR" sz="2100" dirty="0">
                  <a:solidFill>
                    <a:prstClr val="white"/>
                  </a:solidFill>
                  <a:latin typeface="Open Sans" panose="020B0606030504020204" pitchFamily="34" charset="0"/>
                  <a:ea typeface="Open Sans" panose="020B0606030504020204" pitchFamily="34" charset="0"/>
                  <a:cs typeface="Open Sans" panose="020B0606030504020204" pitchFamily="34" charset="0"/>
                </a:rPr>
                <a:t>Διοργάνωση εκπαιδευτικών σεμιναρίων, </a:t>
              </a:r>
            </a:p>
            <a:p>
              <a:pPr lvl="0" algn="ctr" fontAlgn="base">
                <a:lnSpc>
                  <a:spcPct val="150000"/>
                </a:lnSpc>
              </a:pPr>
              <a:r>
                <a:rPr lang="el-GR" sz="2100" dirty="0">
                  <a:solidFill>
                    <a:prstClr val="white"/>
                  </a:solidFill>
                  <a:latin typeface="Open Sans" panose="020B0606030504020204" pitchFamily="34" charset="0"/>
                  <a:ea typeface="Open Sans" panose="020B0606030504020204" pitchFamily="34" charset="0"/>
                  <a:cs typeface="Open Sans" panose="020B0606030504020204" pitchFamily="34" charset="0"/>
                </a:rPr>
                <a:t>σχετικών με τις διατάξεις</a:t>
              </a:r>
              <a:r>
                <a:rPr lang="en-US" sz="2100" dirty="0">
                  <a:solidFill>
                    <a:prstClr val="white"/>
                  </a:solidFill>
                  <a:latin typeface="Open Sans" panose="020B0606030504020204" pitchFamily="34" charset="0"/>
                  <a:ea typeface="Open Sans" panose="020B0606030504020204" pitchFamily="34" charset="0"/>
                  <a:cs typeface="Open Sans" panose="020B0606030504020204" pitchFamily="34" charset="0"/>
                </a:rPr>
                <a:t> </a:t>
              </a:r>
              <a:r>
                <a:rPr lang="el-GR" sz="2100" dirty="0">
                  <a:solidFill>
                    <a:prstClr val="white"/>
                  </a:solidFill>
                  <a:latin typeface="Open Sans" panose="020B0606030504020204" pitchFamily="34" charset="0"/>
                  <a:ea typeface="Open Sans" panose="020B0606030504020204" pitchFamily="34" charset="0"/>
                  <a:cs typeface="Open Sans" panose="020B0606030504020204" pitchFamily="34" charset="0"/>
                </a:rPr>
                <a:t>του Ν. 2121/1993 </a:t>
              </a:r>
              <a:endParaRPr lang="en-US" sz="21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a:p>
              <a:pPr lvl="0" algn="ctr" fontAlgn="base">
                <a:lnSpc>
                  <a:spcPct val="150000"/>
                </a:lnSpc>
              </a:pPr>
              <a:r>
                <a:rPr lang="el-GR" sz="2100" dirty="0">
                  <a:solidFill>
                    <a:prstClr val="white"/>
                  </a:solidFill>
                  <a:latin typeface="Open Sans" panose="020B0606030504020204" pitchFamily="34" charset="0"/>
                  <a:ea typeface="Open Sans" panose="020B0606030504020204" pitchFamily="34" charset="0"/>
                  <a:cs typeface="Open Sans" panose="020B0606030504020204" pitchFamily="34" charset="0"/>
                </a:rPr>
                <a:t>που αφορούν τις Βιβλιοθήκες,</a:t>
              </a:r>
            </a:p>
            <a:p>
              <a:pPr lvl="0" algn="ctr" fontAlgn="base">
                <a:lnSpc>
                  <a:spcPct val="150000"/>
                </a:lnSpc>
              </a:pPr>
              <a:r>
                <a:rPr lang="el-GR" sz="2100" dirty="0">
                  <a:solidFill>
                    <a:prstClr val="white"/>
                  </a:solidFill>
                  <a:latin typeface="Open Sans" panose="020B0606030504020204" pitchFamily="34" charset="0"/>
                  <a:ea typeface="Open Sans" panose="020B0606030504020204" pitchFamily="34" charset="0"/>
                  <a:cs typeface="Open Sans" panose="020B0606030504020204" pitchFamily="34" charset="0"/>
                </a:rPr>
                <a:t>ενδεχομένως με πρωτοβουλία της </a:t>
              </a:r>
              <a:r>
                <a:rPr lang="en-US" sz="2100" dirty="0">
                  <a:solidFill>
                    <a:prstClr val="white"/>
                  </a:solidFill>
                  <a:latin typeface="Open Sans" panose="020B0606030504020204" pitchFamily="34" charset="0"/>
                  <a:ea typeface="Open Sans" panose="020B0606030504020204" pitchFamily="34" charset="0"/>
                  <a:cs typeface="Open Sans" panose="020B0606030504020204" pitchFamily="34" charset="0"/>
                </a:rPr>
                <a:t>HEAL-Legal</a:t>
              </a:r>
              <a:endParaRPr lang="el-GR" sz="2100" kern="1200" noProof="0" dirty="0"/>
            </a:p>
          </p:txBody>
        </p:sp>
      </p:grpSp>
      <p:cxnSp>
        <p:nvCxnSpPr>
          <p:cNvPr id="12" name="Ευθεία γραμμή σύνδεσης 11">
            <a:extLst>
              <a:ext uri="{FF2B5EF4-FFF2-40B4-BE49-F238E27FC236}">
                <a16:creationId xmlns:a16="http://schemas.microsoft.com/office/drawing/2014/main" id="{3CBF9460-E5D4-4364-8DD9-E797433322CC}"/>
              </a:ext>
            </a:extLst>
          </p:cNvPr>
          <p:cNvCxnSpPr/>
          <p:nvPr/>
        </p:nvCxnSpPr>
        <p:spPr>
          <a:xfrm>
            <a:off x="1341884" y="6525344"/>
            <a:ext cx="9721080" cy="0"/>
          </a:xfrm>
          <a:prstGeom prst="line">
            <a:avLst/>
          </a:prstGeom>
          <a:noFill/>
          <a:ln w="9525" cap="flat" cmpd="sng" algn="ctr">
            <a:solidFill>
              <a:sysClr val="window" lastClr="FFFFFF">
                <a:lumMod val="85000"/>
              </a:sysClr>
            </a:solidFill>
            <a:prstDash val="solid"/>
          </a:ln>
          <a:effectLst/>
        </p:spPr>
      </p:cxnSp>
      <p:sp>
        <p:nvSpPr>
          <p:cNvPr id="13" name="Oval 27">
            <a:extLst>
              <a:ext uri="{FF2B5EF4-FFF2-40B4-BE49-F238E27FC236}">
                <a16:creationId xmlns:a16="http://schemas.microsoft.com/office/drawing/2014/main" id="{F16FF2A0-ED3E-4554-9CC4-4C795DA436CD}"/>
              </a:ext>
            </a:extLst>
          </p:cNvPr>
          <p:cNvSpPr/>
          <p:nvPr/>
        </p:nvSpPr>
        <p:spPr>
          <a:xfrm>
            <a:off x="5900432" y="6326265"/>
            <a:ext cx="387959" cy="398158"/>
          </a:xfrm>
          <a:prstGeom prst="ellipse">
            <a:avLst/>
          </a:prstGeom>
          <a:solidFill>
            <a:srgbClr val="00B0F0"/>
          </a:solidFill>
          <a:ln w="25400" cap="flat" cmpd="sng" algn="ctr">
            <a:no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1400" b="0" i="0" u="none" strike="noStrike" kern="0" cap="none" spc="0" normalizeH="0" baseline="0" noProof="0" dirty="0">
                <a:ln>
                  <a:noFill/>
                </a:ln>
                <a:solidFill>
                  <a:prstClr val="white"/>
                </a:solidFill>
                <a:effectLst/>
                <a:uLnTx/>
                <a:uFillTx/>
                <a:latin typeface="Calibri"/>
                <a:ea typeface="+mn-ea"/>
                <a:cs typeface="+mn-cs"/>
              </a:rPr>
              <a:t>16</a:t>
            </a:r>
            <a:endParaRPr kumimoji="0" lang="en-IN" sz="14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899526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16">
            <a:extLst>
              <a:ext uri="{FF2B5EF4-FFF2-40B4-BE49-F238E27FC236}">
                <a16:creationId xmlns:a16="http://schemas.microsoft.com/office/drawing/2014/main" id="{D8E7BB20-4D80-49AB-A11A-72ABD104A0F4}"/>
              </a:ext>
            </a:extLst>
          </p:cNvPr>
          <p:cNvSpPr/>
          <p:nvPr/>
        </p:nvSpPr>
        <p:spPr>
          <a:xfrm>
            <a:off x="0" y="0"/>
            <a:ext cx="12188825" cy="6858000"/>
          </a:xfrm>
          <a:prstGeom prst="rect">
            <a:avLst/>
          </a:prstGeom>
          <a:solidFill>
            <a:srgbClr val="57687B">
              <a:alpha val="8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Calibri"/>
              <a:ea typeface="+mn-ea"/>
              <a:cs typeface="+mn-cs"/>
            </a:endParaRPr>
          </a:p>
        </p:txBody>
      </p:sp>
      <p:grpSp>
        <p:nvGrpSpPr>
          <p:cNvPr id="44" name="Group 43">
            <a:extLst>
              <a:ext uri="{FF2B5EF4-FFF2-40B4-BE49-F238E27FC236}">
                <a16:creationId xmlns:a16="http://schemas.microsoft.com/office/drawing/2014/main" id="{FEFBBDEB-6FFD-4F29-A6E9-EC365A2200B6}"/>
              </a:ext>
            </a:extLst>
          </p:cNvPr>
          <p:cNvGrpSpPr/>
          <p:nvPr/>
        </p:nvGrpSpPr>
        <p:grpSpPr>
          <a:xfrm>
            <a:off x="-1" y="1141903"/>
            <a:ext cx="11433648" cy="5227607"/>
            <a:chOff x="0" y="662080"/>
            <a:chExt cx="11436626" cy="5228970"/>
          </a:xfrm>
        </p:grpSpPr>
        <p:sp>
          <p:nvSpPr>
            <p:cNvPr id="4" name="Rectangle 3">
              <a:extLst>
                <a:ext uri="{FF2B5EF4-FFF2-40B4-BE49-F238E27FC236}">
                  <a16:creationId xmlns:a16="http://schemas.microsoft.com/office/drawing/2014/main" id="{AD1EB151-6134-408C-AC5E-8B879D2D30DA}"/>
                </a:ext>
              </a:extLst>
            </p:cNvPr>
            <p:cNvSpPr/>
            <p:nvPr/>
          </p:nvSpPr>
          <p:spPr>
            <a:xfrm>
              <a:off x="0" y="782021"/>
              <a:ext cx="6581422" cy="4978400"/>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prstClr val="white"/>
                </a:solidFill>
                <a:latin typeface="Calibri" panose="020F0502020204030204"/>
              </a:endParaRPr>
            </a:p>
          </p:txBody>
        </p:sp>
        <p:sp>
          <p:nvSpPr>
            <p:cNvPr id="5" name="Rectangle 4">
              <a:extLst>
                <a:ext uri="{FF2B5EF4-FFF2-40B4-BE49-F238E27FC236}">
                  <a16:creationId xmlns:a16="http://schemas.microsoft.com/office/drawing/2014/main" id="{1EDA989E-596A-4994-BDC3-90C521D33AF5}"/>
                </a:ext>
              </a:extLst>
            </p:cNvPr>
            <p:cNvSpPr/>
            <p:nvPr/>
          </p:nvSpPr>
          <p:spPr>
            <a:xfrm>
              <a:off x="2" y="662080"/>
              <a:ext cx="6581420" cy="1268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prstClr val="white"/>
                </a:solidFill>
                <a:latin typeface="Calibri" panose="020F0502020204030204"/>
              </a:endParaRPr>
            </a:p>
          </p:txBody>
        </p:sp>
        <p:sp>
          <p:nvSpPr>
            <p:cNvPr id="6" name="Rectangle 5">
              <a:extLst>
                <a:ext uri="{FF2B5EF4-FFF2-40B4-BE49-F238E27FC236}">
                  <a16:creationId xmlns:a16="http://schemas.microsoft.com/office/drawing/2014/main" id="{0CDFD9C3-E7E2-4B20-9B79-2280E5290F74}"/>
                </a:ext>
              </a:extLst>
            </p:cNvPr>
            <p:cNvSpPr/>
            <p:nvPr/>
          </p:nvSpPr>
          <p:spPr>
            <a:xfrm>
              <a:off x="2" y="5758816"/>
              <a:ext cx="6581420" cy="1322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dirty="0">
                <a:solidFill>
                  <a:prstClr val="white"/>
                </a:solidFill>
                <a:latin typeface="Calibri" panose="020F0502020204030204"/>
              </a:endParaRPr>
            </a:p>
          </p:txBody>
        </p:sp>
        <p:grpSp>
          <p:nvGrpSpPr>
            <p:cNvPr id="43" name="Group 42">
              <a:extLst>
                <a:ext uri="{FF2B5EF4-FFF2-40B4-BE49-F238E27FC236}">
                  <a16:creationId xmlns:a16="http://schemas.microsoft.com/office/drawing/2014/main" id="{867A94F2-D14F-4B6E-9028-62F1AC73DF28}"/>
                </a:ext>
              </a:extLst>
            </p:cNvPr>
            <p:cNvGrpSpPr/>
            <p:nvPr/>
          </p:nvGrpSpPr>
          <p:grpSpPr>
            <a:xfrm>
              <a:off x="7133672" y="1417668"/>
              <a:ext cx="4302954" cy="3903385"/>
              <a:chOff x="7133672" y="1579969"/>
              <a:chExt cx="4302954" cy="3903385"/>
            </a:xfrm>
          </p:grpSpPr>
          <p:grpSp>
            <p:nvGrpSpPr>
              <p:cNvPr id="42" name="Group 41">
                <a:extLst>
                  <a:ext uri="{FF2B5EF4-FFF2-40B4-BE49-F238E27FC236}">
                    <a16:creationId xmlns:a16="http://schemas.microsoft.com/office/drawing/2014/main" id="{F3E423B6-BAD4-4C74-AD84-047E694BDB10}"/>
                  </a:ext>
                </a:extLst>
              </p:cNvPr>
              <p:cNvGrpSpPr/>
              <p:nvPr/>
            </p:nvGrpSpPr>
            <p:grpSpPr>
              <a:xfrm>
                <a:off x="7133672" y="1579969"/>
                <a:ext cx="4302954" cy="1288511"/>
                <a:chOff x="7133672" y="1579969"/>
                <a:chExt cx="4302954" cy="1288511"/>
              </a:xfrm>
            </p:grpSpPr>
            <p:grpSp>
              <p:nvGrpSpPr>
                <p:cNvPr id="22" name="Group 21">
                  <a:extLst>
                    <a:ext uri="{FF2B5EF4-FFF2-40B4-BE49-F238E27FC236}">
                      <a16:creationId xmlns:a16="http://schemas.microsoft.com/office/drawing/2014/main" id="{7EDF165E-D3CF-4CDF-8FD8-992D26C9DD6E}"/>
                    </a:ext>
                  </a:extLst>
                </p:cNvPr>
                <p:cNvGrpSpPr/>
                <p:nvPr/>
              </p:nvGrpSpPr>
              <p:grpSpPr>
                <a:xfrm>
                  <a:off x="7133672" y="1579969"/>
                  <a:ext cx="893134" cy="893134"/>
                  <a:chOff x="5805377" y="1626782"/>
                  <a:chExt cx="893134" cy="893134"/>
                </a:xfrm>
                <a:effectLst>
                  <a:outerShdw blurRad="50800" dist="38100" dir="16200000" rotWithShape="0">
                    <a:prstClr val="black">
                      <a:alpha val="40000"/>
                    </a:prstClr>
                  </a:outerShdw>
                </a:effectLst>
              </p:grpSpPr>
              <p:sp>
                <p:nvSpPr>
                  <p:cNvPr id="26" name="Oval 25">
                    <a:extLst>
                      <a:ext uri="{FF2B5EF4-FFF2-40B4-BE49-F238E27FC236}">
                        <a16:creationId xmlns:a16="http://schemas.microsoft.com/office/drawing/2014/main" id="{D7CFE57A-8E85-435C-8C5A-4BBC70F62DFB}"/>
                      </a:ext>
                    </a:extLst>
                  </p:cNvPr>
                  <p:cNvSpPr/>
                  <p:nvPr/>
                </p:nvSpPr>
                <p:spPr>
                  <a:xfrm>
                    <a:off x="5805377" y="1626782"/>
                    <a:ext cx="893134" cy="893134"/>
                  </a:xfrm>
                  <a:prstGeom prst="ellipse">
                    <a:avLst/>
                  </a:prstGeom>
                  <a:solidFill>
                    <a:schemeClr val="bg1"/>
                  </a:solidFill>
                  <a:ln>
                    <a:noFill/>
                  </a:ln>
                  <a:scene3d>
                    <a:camera prst="orthographicFront"/>
                    <a:lightRig rig="threePt" dir="t"/>
                  </a:scene3d>
                  <a:sp3d>
                    <a:bevelT w="3683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prstClr val="black"/>
                      </a:solidFill>
                      <a:latin typeface="Calibri" panose="020F0502020204030204"/>
                    </a:endParaRPr>
                  </a:p>
                </p:txBody>
              </p:sp>
              <p:grpSp>
                <p:nvGrpSpPr>
                  <p:cNvPr id="27" name="Group 26">
                    <a:extLst>
                      <a:ext uri="{FF2B5EF4-FFF2-40B4-BE49-F238E27FC236}">
                        <a16:creationId xmlns:a16="http://schemas.microsoft.com/office/drawing/2014/main" id="{5DD0D30A-EAB6-42B2-831F-398B31350D18}"/>
                      </a:ext>
                    </a:extLst>
                  </p:cNvPr>
                  <p:cNvGrpSpPr/>
                  <p:nvPr/>
                </p:nvGrpSpPr>
                <p:grpSpPr>
                  <a:xfrm>
                    <a:off x="5991218" y="1930921"/>
                    <a:ext cx="521453" cy="284856"/>
                    <a:chOff x="1169660" y="2298506"/>
                    <a:chExt cx="521453" cy="284856"/>
                  </a:xfrm>
                </p:grpSpPr>
                <p:sp>
                  <p:nvSpPr>
                    <p:cNvPr id="28" name="Freeform: Shape 27">
                      <a:extLst>
                        <a:ext uri="{FF2B5EF4-FFF2-40B4-BE49-F238E27FC236}">
                          <a16:creationId xmlns:a16="http://schemas.microsoft.com/office/drawing/2014/main" id="{A59C1539-6355-4F1F-A5C0-FD9E4EF55BC3}"/>
                        </a:ext>
                      </a:extLst>
                    </p:cNvPr>
                    <p:cNvSpPr/>
                    <p:nvPr/>
                  </p:nvSpPr>
                  <p:spPr>
                    <a:xfrm>
                      <a:off x="1169660" y="2298506"/>
                      <a:ext cx="521453" cy="284856"/>
                    </a:xfrm>
                    <a:custGeom>
                      <a:avLst/>
                      <a:gdLst>
                        <a:gd name="connsiteX0" fmla="*/ 2112359 w 4219575"/>
                        <a:gd name="connsiteY0" fmla="*/ 2298554 h 2305050"/>
                        <a:gd name="connsiteX1" fmla="*/ 638747 w 4219575"/>
                        <a:gd name="connsiteY1" fmla="*/ 1763059 h 2305050"/>
                        <a:gd name="connsiteX2" fmla="*/ 36205 w 4219575"/>
                        <a:gd name="connsiteY2" fmla="*/ 1230792 h 2305050"/>
                        <a:gd name="connsiteX3" fmla="*/ 36205 w 4219575"/>
                        <a:gd name="connsiteY3" fmla="*/ 1074896 h 2305050"/>
                        <a:gd name="connsiteX4" fmla="*/ 638747 w 4219575"/>
                        <a:gd name="connsiteY4" fmla="*/ 542630 h 2305050"/>
                        <a:gd name="connsiteX5" fmla="*/ 2112359 w 4219575"/>
                        <a:gd name="connsiteY5" fmla="*/ 7144 h 2305050"/>
                        <a:gd name="connsiteX6" fmla="*/ 3585972 w 4219575"/>
                        <a:gd name="connsiteY6" fmla="*/ 542630 h 2305050"/>
                        <a:gd name="connsiteX7" fmla="*/ 4188514 w 4219575"/>
                        <a:gd name="connsiteY7" fmla="*/ 1074896 h 2305050"/>
                        <a:gd name="connsiteX8" fmla="*/ 4188514 w 4219575"/>
                        <a:gd name="connsiteY8" fmla="*/ 1230792 h 2305050"/>
                        <a:gd name="connsiteX9" fmla="*/ 3585972 w 4219575"/>
                        <a:gd name="connsiteY9" fmla="*/ 1763059 h 2305050"/>
                        <a:gd name="connsiteX10" fmla="*/ 2112359 w 4219575"/>
                        <a:gd name="connsiteY10" fmla="*/ 2298554 h 2305050"/>
                        <a:gd name="connsiteX11" fmla="*/ 289446 w 4219575"/>
                        <a:gd name="connsiteY11" fmla="*/ 1152858 h 2305050"/>
                        <a:gd name="connsiteX12" fmla="*/ 781831 w 4219575"/>
                        <a:gd name="connsiteY12" fmla="*/ 1572635 h 2305050"/>
                        <a:gd name="connsiteX13" fmla="*/ 2112359 w 4219575"/>
                        <a:gd name="connsiteY13" fmla="*/ 2060429 h 2305050"/>
                        <a:gd name="connsiteX14" fmla="*/ 3442888 w 4219575"/>
                        <a:gd name="connsiteY14" fmla="*/ 1572635 h 2305050"/>
                        <a:gd name="connsiteX15" fmla="*/ 3935273 w 4219575"/>
                        <a:gd name="connsiteY15" fmla="*/ 1152858 h 2305050"/>
                        <a:gd name="connsiteX16" fmla="*/ 3442888 w 4219575"/>
                        <a:gd name="connsiteY16" fmla="*/ 733082 h 2305050"/>
                        <a:gd name="connsiteX17" fmla="*/ 2112359 w 4219575"/>
                        <a:gd name="connsiteY17" fmla="*/ 245288 h 2305050"/>
                        <a:gd name="connsiteX18" fmla="*/ 781831 w 4219575"/>
                        <a:gd name="connsiteY18" fmla="*/ 733082 h 2305050"/>
                        <a:gd name="connsiteX19" fmla="*/ 289446 w 4219575"/>
                        <a:gd name="connsiteY19" fmla="*/ 1152858 h 2305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19575" h="2305050">
                          <a:moveTo>
                            <a:pt x="2112359" y="2298554"/>
                          </a:moveTo>
                          <a:cubicBezTo>
                            <a:pt x="1638891" y="2298554"/>
                            <a:pt x="1129322" y="2113388"/>
                            <a:pt x="638747" y="1763059"/>
                          </a:cubicBezTo>
                          <a:cubicBezTo>
                            <a:pt x="272015" y="1501178"/>
                            <a:pt x="45663" y="1241727"/>
                            <a:pt x="36205" y="1230792"/>
                          </a:cubicBezTo>
                          <a:cubicBezTo>
                            <a:pt x="-2543" y="1186053"/>
                            <a:pt x="-2543" y="1119645"/>
                            <a:pt x="36205" y="1074896"/>
                          </a:cubicBezTo>
                          <a:cubicBezTo>
                            <a:pt x="45663" y="1063981"/>
                            <a:pt x="272005" y="804510"/>
                            <a:pt x="638747" y="542630"/>
                          </a:cubicBezTo>
                          <a:cubicBezTo>
                            <a:pt x="1129332" y="192329"/>
                            <a:pt x="1638900" y="7144"/>
                            <a:pt x="2112359" y="7144"/>
                          </a:cubicBezTo>
                          <a:cubicBezTo>
                            <a:pt x="2585828" y="7144"/>
                            <a:pt x="3095406" y="192319"/>
                            <a:pt x="3585972" y="542630"/>
                          </a:cubicBezTo>
                          <a:cubicBezTo>
                            <a:pt x="3952704" y="804510"/>
                            <a:pt x="4179056" y="1063971"/>
                            <a:pt x="4188514" y="1074896"/>
                          </a:cubicBezTo>
                          <a:cubicBezTo>
                            <a:pt x="4227262" y="1119635"/>
                            <a:pt x="4227262" y="1186044"/>
                            <a:pt x="4188514" y="1230792"/>
                          </a:cubicBezTo>
                          <a:cubicBezTo>
                            <a:pt x="4179056" y="1241708"/>
                            <a:pt x="3952713" y="1501178"/>
                            <a:pt x="3585972" y="1763059"/>
                          </a:cubicBezTo>
                          <a:cubicBezTo>
                            <a:pt x="3095406" y="2113379"/>
                            <a:pt x="2585838" y="2298554"/>
                            <a:pt x="2112359" y="2298554"/>
                          </a:cubicBezTo>
                          <a:close/>
                          <a:moveTo>
                            <a:pt x="289446" y="1152858"/>
                          </a:moveTo>
                          <a:cubicBezTo>
                            <a:pt x="380981" y="1246194"/>
                            <a:pt x="553736" y="1410319"/>
                            <a:pt x="781831" y="1572635"/>
                          </a:cubicBezTo>
                          <a:cubicBezTo>
                            <a:pt x="1094537" y="1795148"/>
                            <a:pt x="1579207" y="2060429"/>
                            <a:pt x="2112359" y="2060429"/>
                          </a:cubicBezTo>
                          <a:cubicBezTo>
                            <a:pt x="2645512" y="2060429"/>
                            <a:pt x="3130191" y="1795148"/>
                            <a:pt x="3442888" y="1572635"/>
                          </a:cubicBezTo>
                          <a:cubicBezTo>
                            <a:pt x="3670954" y="1410348"/>
                            <a:pt x="3843719" y="1246203"/>
                            <a:pt x="3935273" y="1152858"/>
                          </a:cubicBezTo>
                          <a:cubicBezTo>
                            <a:pt x="3843747" y="1059523"/>
                            <a:pt x="3670983" y="895398"/>
                            <a:pt x="3442888" y="733082"/>
                          </a:cubicBezTo>
                          <a:cubicBezTo>
                            <a:pt x="3130191" y="510559"/>
                            <a:pt x="2645512" y="245288"/>
                            <a:pt x="2112359" y="245288"/>
                          </a:cubicBezTo>
                          <a:cubicBezTo>
                            <a:pt x="1579207" y="245288"/>
                            <a:pt x="1094537" y="510559"/>
                            <a:pt x="781831" y="733082"/>
                          </a:cubicBezTo>
                          <a:cubicBezTo>
                            <a:pt x="553764" y="895369"/>
                            <a:pt x="381000" y="1059494"/>
                            <a:pt x="289446" y="1152858"/>
                          </a:cubicBezTo>
                          <a:close/>
                        </a:path>
                      </a:pathLst>
                    </a:custGeom>
                    <a:solidFill>
                      <a:schemeClr val="accent1"/>
                    </a:solidFill>
                    <a:ln w="9525" cap="flat">
                      <a:solidFill>
                        <a:schemeClr val="accent1"/>
                      </a:solidFill>
                      <a:prstDash val="solid"/>
                      <a:miter/>
                    </a:ln>
                    <a:scene3d>
                      <a:camera prst="orthographicFront"/>
                      <a:lightRig rig="threePt" dir="t"/>
                    </a:scene3d>
                    <a:sp3d>
                      <a:bevelT w="368300" h="50800" prst="softRound"/>
                    </a:sp3d>
                  </p:spPr>
                  <p:txBody>
                    <a:bodyPr rtlCol="0" anchor="ctr"/>
                    <a:lstStyle/>
                    <a:p>
                      <a:pPr defTabSz="685577">
                        <a:defRPr/>
                      </a:pPr>
                      <a:endParaRPr lang="en-IN" sz="1350">
                        <a:solidFill>
                          <a:prstClr val="black"/>
                        </a:solidFill>
                        <a:latin typeface="Calibri" panose="020F0502020204030204"/>
                      </a:endParaRPr>
                    </a:p>
                  </p:txBody>
                </p:sp>
                <p:sp>
                  <p:nvSpPr>
                    <p:cNvPr id="29" name="Freeform: Shape 28">
                      <a:extLst>
                        <a:ext uri="{FF2B5EF4-FFF2-40B4-BE49-F238E27FC236}">
                          <a16:creationId xmlns:a16="http://schemas.microsoft.com/office/drawing/2014/main" id="{C8DAEB01-9808-4A32-A1FC-D5753BB40FF2}"/>
                        </a:ext>
                      </a:extLst>
                    </p:cNvPr>
                    <p:cNvSpPr/>
                    <p:nvPr/>
                  </p:nvSpPr>
                  <p:spPr>
                    <a:xfrm>
                      <a:off x="1400394" y="2410665"/>
                      <a:ext cx="60032" cy="60032"/>
                    </a:xfrm>
                    <a:custGeom>
                      <a:avLst/>
                      <a:gdLst>
                        <a:gd name="connsiteX0" fmla="*/ 245269 w 485775"/>
                        <a:gd name="connsiteY0" fmla="*/ 483394 h 485775"/>
                        <a:gd name="connsiteX1" fmla="*/ 7144 w 485775"/>
                        <a:gd name="connsiteY1" fmla="*/ 245269 h 485775"/>
                        <a:gd name="connsiteX2" fmla="*/ 245269 w 485775"/>
                        <a:gd name="connsiteY2" fmla="*/ 7144 h 485775"/>
                        <a:gd name="connsiteX3" fmla="*/ 483394 w 485775"/>
                        <a:gd name="connsiteY3" fmla="*/ 245269 h 485775"/>
                        <a:gd name="connsiteX4" fmla="*/ 245269 w 485775"/>
                        <a:gd name="connsiteY4" fmla="*/ 483394 h 48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775" h="485775">
                          <a:moveTo>
                            <a:pt x="245269" y="483394"/>
                          </a:moveTo>
                          <a:cubicBezTo>
                            <a:pt x="113967" y="483394"/>
                            <a:pt x="7144" y="376571"/>
                            <a:pt x="7144" y="245269"/>
                          </a:cubicBezTo>
                          <a:cubicBezTo>
                            <a:pt x="7144" y="113967"/>
                            <a:pt x="113967" y="7144"/>
                            <a:pt x="245269" y="7144"/>
                          </a:cubicBezTo>
                          <a:cubicBezTo>
                            <a:pt x="376580" y="7144"/>
                            <a:pt x="483394" y="113967"/>
                            <a:pt x="483394" y="245269"/>
                          </a:cubicBezTo>
                          <a:cubicBezTo>
                            <a:pt x="483394" y="376571"/>
                            <a:pt x="376580" y="483394"/>
                            <a:pt x="245269" y="483394"/>
                          </a:cubicBezTo>
                          <a:close/>
                        </a:path>
                      </a:pathLst>
                    </a:custGeom>
                    <a:solidFill>
                      <a:schemeClr val="accent1"/>
                    </a:solidFill>
                    <a:ln w="9525" cap="flat">
                      <a:solidFill>
                        <a:schemeClr val="accent1"/>
                      </a:solidFill>
                      <a:prstDash val="solid"/>
                      <a:miter/>
                    </a:ln>
                    <a:scene3d>
                      <a:camera prst="orthographicFront"/>
                      <a:lightRig rig="threePt" dir="t"/>
                    </a:scene3d>
                    <a:sp3d>
                      <a:bevelT w="368300" h="50800" prst="softRound"/>
                    </a:sp3d>
                  </p:spPr>
                  <p:txBody>
                    <a:bodyPr rtlCol="0" anchor="ctr"/>
                    <a:lstStyle/>
                    <a:p>
                      <a:pPr defTabSz="685577">
                        <a:defRPr/>
                      </a:pPr>
                      <a:endParaRPr lang="en-IN" sz="1350">
                        <a:solidFill>
                          <a:prstClr val="black"/>
                        </a:solidFill>
                        <a:latin typeface="Calibri" panose="020F0502020204030204"/>
                      </a:endParaRPr>
                    </a:p>
                  </p:txBody>
                </p:sp>
                <p:sp>
                  <p:nvSpPr>
                    <p:cNvPr id="30" name="Freeform: Shape 29">
                      <a:extLst>
                        <a:ext uri="{FF2B5EF4-FFF2-40B4-BE49-F238E27FC236}">
                          <a16:creationId xmlns:a16="http://schemas.microsoft.com/office/drawing/2014/main" id="{277198DE-9AE8-4A99-AB13-5CE2E36D6A6D}"/>
                        </a:ext>
                      </a:extLst>
                    </p:cNvPr>
                    <p:cNvSpPr/>
                    <p:nvPr/>
                  </p:nvSpPr>
                  <p:spPr>
                    <a:xfrm>
                      <a:off x="1338597" y="2348868"/>
                      <a:ext cx="183626" cy="183626"/>
                    </a:xfrm>
                    <a:custGeom>
                      <a:avLst/>
                      <a:gdLst>
                        <a:gd name="connsiteX0" fmla="*/ 745331 w 1485900"/>
                        <a:gd name="connsiteY0" fmla="*/ 1483519 h 1485900"/>
                        <a:gd name="connsiteX1" fmla="*/ 7144 w 1485900"/>
                        <a:gd name="connsiteY1" fmla="*/ 745331 h 1485900"/>
                        <a:gd name="connsiteX2" fmla="*/ 745331 w 1485900"/>
                        <a:gd name="connsiteY2" fmla="*/ 7144 h 1485900"/>
                        <a:gd name="connsiteX3" fmla="*/ 1231563 w 1485900"/>
                        <a:gd name="connsiteY3" fmla="*/ 189909 h 1485900"/>
                        <a:gd name="connsiteX4" fmla="*/ 1242670 w 1485900"/>
                        <a:gd name="connsiteY4" fmla="*/ 357921 h 1485900"/>
                        <a:gd name="connsiteX5" fmla="*/ 1074658 w 1485900"/>
                        <a:gd name="connsiteY5" fmla="*/ 369027 h 1485900"/>
                        <a:gd name="connsiteX6" fmla="*/ 745322 w 1485900"/>
                        <a:gd name="connsiteY6" fmla="*/ 245269 h 1485900"/>
                        <a:gd name="connsiteX7" fmla="*/ 245259 w 1485900"/>
                        <a:gd name="connsiteY7" fmla="*/ 745331 h 1485900"/>
                        <a:gd name="connsiteX8" fmla="*/ 745322 w 1485900"/>
                        <a:gd name="connsiteY8" fmla="*/ 1245394 h 1485900"/>
                        <a:gd name="connsiteX9" fmla="*/ 1245384 w 1485900"/>
                        <a:gd name="connsiteY9" fmla="*/ 745331 h 1485900"/>
                        <a:gd name="connsiteX10" fmla="*/ 1364447 w 1485900"/>
                        <a:gd name="connsiteY10" fmla="*/ 626269 h 1485900"/>
                        <a:gd name="connsiteX11" fmla="*/ 1483509 w 1485900"/>
                        <a:gd name="connsiteY11" fmla="*/ 745331 h 1485900"/>
                        <a:gd name="connsiteX12" fmla="*/ 745331 w 1485900"/>
                        <a:gd name="connsiteY12" fmla="*/ 1483519 h 148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5900" h="1485900">
                          <a:moveTo>
                            <a:pt x="745331" y="1483519"/>
                          </a:moveTo>
                          <a:cubicBezTo>
                            <a:pt x="338290" y="1483519"/>
                            <a:pt x="7144" y="1152363"/>
                            <a:pt x="7144" y="745331"/>
                          </a:cubicBezTo>
                          <a:cubicBezTo>
                            <a:pt x="7144" y="338299"/>
                            <a:pt x="338290" y="7144"/>
                            <a:pt x="745331" y="7144"/>
                          </a:cubicBezTo>
                          <a:cubicBezTo>
                            <a:pt x="924344" y="7144"/>
                            <a:pt x="1097032" y="72047"/>
                            <a:pt x="1231563" y="189909"/>
                          </a:cubicBezTo>
                          <a:cubicBezTo>
                            <a:pt x="1281027" y="233239"/>
                            <a:pt x="1285999" y="308458"/>
                            <a:pt x="1242670" y="357921"/>
                          </a:cubicBezTo>
                          <a:cubicBezTo>
                            <a:pt x="1199340" y="407384"/>
                            <a:pt x="1124112" y="412347"/>
                            <a:pt x="1074658" y="369027"/>
                          </a:cubicBezTo>
                          <a:cubicBezTo>
                            <a:pt x="983561" y="289217"/>
                            <a:pt x="866594" y="245269"/>
                            <a:pt x="745322" y="245269"/>
                          </a:cubicBezTo>
                          <a:cubicBezTo>
                            <a:pt x="469583" y="245269"/>
                            <a:pt x="245259" y="469602"/>
                            <a:pt x="245259" y="745331"/>
                          </a:cubicBezTo>
                          <a:cubicBezTo>
                            <a:pt x="245259" y="1021061"/>
                            <a:pt x="469583" y="1245394"/>
                            <a:pt x="745322" y="1245394"/>
                          </a:cubicBezTo>
                          <a:cubicBezTo>
                            <a:pt x="1021070" y="1245394"/>
                            <a:pt x="1245384" y="1021061"/>
                            <a:pt x="1245384" y="745331"/>
                          </a:cubicBezTo>
                          <a:cubicBezTo>
                            <a:pt x="1245384" y="679580"/>
                            <a:pt x="1298696" y="626269"/>
                            <a:pt x="1364447" y="626269"/>
                          </a:cubicBezTo>
                          <a:cubicBezTo>
                            <a:pt x="1430198" y="626269"/>
                            <a:pt x="1483509" y="679580"/>
                            <a:pt x="1483509" y="745331"/>
                          </a:cubicBezTo>
                          <a:cubicBezTo>
                            <a:pt x="1483528" y="1152363"/>
                            <a:pt x="1152373" y="1483519"/>
                            <a:pt x="745331" y="1483519"/>
                          </a:cubicBezTo>
                          <a:close/>
                        </a:path>
                      </a:pathLst>
                    </a:custGeom>
                    <a:solidFill>
                      <a:schemeClr val="accent1"/>
                    </a:solidFill>
                    <a:ln w="9525" cap="flat">
                      <a:solidFill>
                        <a:schemeClr val="accent1"/>
                      </a:solidFill>
                      <a:prstDash val="solid"/>
                      <a:miter/>
                    </a:ln>
                    <a:scene3d>
                      <a:camera prst="orthographicFront"/>
                      <a:lightRig rig="threePt" dir="t"/>
                    </a:scene3d>
                    <a:sp3d>
                      <a:bevelT w="368300" h="50800" prst="softRound"/>
                    </a:sp3d>
                  </p:spPr>
                  <p:txBody>
                    <a:bodyPr rtlCol="0" anchor="ctr"/>
                    <a:lstStyle/>
                    <a:p>
                      <a:pPr defTabSz="685577">
                        <a:defRPr/>
                      </a:pPr>
                      <a:endParaRPr lang="en-IN" sz="1350">
                        <a:solidFill>
                          <a:prstClr val="black"/>
                        </a:solidFill>
                        <a:latin typeface="Calibri" panose="020F0502020204030204"/>
                      </a:endParaRPr>
                    </a:p>
                  </p:txBody>
                </p:sp>
              </p:grpSp>
            </p:grpSp>
            <p:grpSp>
              <p:nvGrpSpPr>
                <p:cNvPr id="33" name="Group 32">
                  <a:extLst>
                    <a:ext uri="{FF2B5EF4-FFF2-40B4-BE49-F238E27FC236}">
                      <a16:creationId xmlns:a16="http://schemas.microsoft.com/office/drawing/2014/main" id="{4CB602A5-AC11-4F10-9C4C-37B5CDF79C28}"/>
                    </a:ext>
                  </a:extLst>
                </p:cNvPr>
                <p:cNvGrpSpPr/>
                <p:nvPr/>
              </p:nvGrpSpPr>
              <p:grpSpPr>
                <a:xfrm>
                  <a:off x="8212647" y="1615728"/>
                  <a:ext cx="3223979" cy="1252752"/>
                  <a:chOff x="8212647" y="1579969"/>
                  <a:chExt cx="3223979" cy="1252752"/>
                </a:xfrm>
              </p:grpSpPr>
              <p:sp>
                <p:nvSpPr>
                  <p:cNvPr id="31" name="TextBox 30">
                    <a:extLst>
                      <a:ext uri="{FF2B5EF4-FFF2-40B4-BE49-F238E27FC236}">
                        <a16:creationId xmlns:a16="http://schemas.microsoft.com/office/drawing/2014/main" id="{41AD1C3A-7BE0-43F6-BB6C-FA79BC5668E4}"/>
                      </a:ext>
                    </a:extLst>
                  </p:cNvPr>
                  <p:cNvSpPr txBox="1"/>
                  <p:nvPr/>
                </p:nvSpPr>
                <p:spPr>
                  <a:xfrm>
                    <a:off x="8212647" y="1878365"/>
                    <a:ext cx="3223979" cy="954356"/>
                  </a:xfrm>
                  <a:prstGeom prst="rect">
                    <a:avLst/>
                  </a:prstGeom>
                  <a:noFill/>
                </p:spPr>
                <p:txBody>
                  <a:bodyPr wrap="square" rtlCol="0">
                    <a:spAutoFit/>
                  </a:bodyPr>
                  <a:lstStyle/>
                  <a:p>
                    <a:pPr defTabSz="914126"/>
                    <a:r>
                      <a:rPr lang="el-GR" sz="1400" dirty="0">
                        <a:solidFill>
                          <a:prstClr val="black"/>
                        </a:solidFill>
                        <a:latin typeface="Georgia Pro Light" panose="02040302050405020303" pitchFamily="18" charset="0"/>
                      </a:rPr>
                      <a:t>Δημιουργία επιτροπής μελών Ακαδημαϊκών Βιβλιοθηκών </a:t>
                    </a:r>
                  </a:p>
                  <a:p>
                    <a:pPr defTabSz="914126"/>
                    <a:r>
                      <a:rPr lang="el-GR" sz="1400" dirty="0">
                        <a:solidFill>
                          <a:prstClr val="black"/>
                        </a:solidFill>
                        <a:latin typeface="Georgia Pro Light" panose="02040302050405020303" pitchFamily="18" charset="0"/>
                      </a:rPr>
                      <a:t>με τη σύμπραξη της HEAL-Legal </a:t>
                    </a:r>
                  </a:p>
                  <a:p>
                    <a:pPr defTabSz="914126"/>
                    <a:r>
                      <a:rPr lang="el-GR" sz="1400" dirty="0">
                        <a:solidFill>
                          <a:prstClr val="black"/>
                        </a:solidFill>
                        <a:latin typeface="Georgia Pro Light" panose="02040302050405020303" pitchFamily="18" charset="0"/>
                      </a:rPr>
                      <a:t>και σε συνεργασία με τους ΟΣΔ.</a:t>
                    </a:r>
                  </a:p>
                </p:txBody>
              </p:sp>
              <p:sp>
                <p:nvSpPr>
                  <p:cNvPr id="32" name="TextBox 31">
                    <a:extLst>
                      <a:ext uri="{FF2B5EF4-FFF2-40B4-BE49-F238E27FC236}">
                        <a16:creationId xmlns:a16="http://schemas.microsoft.com/office/drawing/2014/main" id="{4CB16502-AE8F-4288-A47E-28765F0A21AB}"/>
                      </a:ext>
                    </a:extLst>
                  </p:cNvPr>
                  <p:cNvSpPr txBox="1"/>
                  <p:nvPr/>
                </p:nvSpPr>
                <p:spPr>
                  <a:xfrm>
                    <a:off x="8212647" y="1579969"/>
                    <a:ext cx="3223979" cy="307777"/>
                  </a:xfrm>
                  <a:prstGeom prst="rect">
                    <a:avLst/>
                  </a:prstGeom>
                  <a:noFill/>
                </p:spPr>
                <p:txBody>
                  <a:bodyPr wrap="square" rtlCol="0">
                    <a:spAutoFit/>
                  </a:bodyPr>
                  <a:lstStyle/>
                  <a:p>
                    <a:pPr defTabSz="914126"/>
                    <a:r>
                      <a:rPr lang="el-GR" sz="1400" b="1" dirty="0">
                        <a:solidFill>
                          <a:prstClr val="black"/>
                        </a:solidFill>
                        <a:latin typeface="Georgia" panose="02040502050405020303" pitchFamily="18" charset="0"/>
                      </a:rPr>
                      <a:t>Όραμα</a:t>
                    </a:r>
                    <a:endParaRPr lang="en-US" sz="1400" b="1" dirty="0">
                      <a:solidFill>
                        <a:prstClr val="black"/>
                      </a:solidFill>
                      <a:latin typeface="Georgia" panose="02040502050405020303" pitchFamily="18" charset="0"/>
                    </a:endParaRPr>
                  </a:p>
                </p:txBody>
              </p:sp>
            </p:grpSp>
          </p:grpSp>
          <p:grpSp>
            <p:nvGrpSpPr>
              <p:cNvPr id="41" name="Group 40">
                <a:extLst>
                  <a:ext uri="{FF2B5EF4-FFF2-40B4-BE49-F238E27FC236}">
                    <a16:creationId xmlns:a16="http://schemas.microsoft.com/office/drawing/2014/main" id="{375BCA7A-AD4C-4FA8-AC50-E2DE9799260F}"/>
                  </a:ext>
                </a:extLst>
              </p:cNvPr>
              <p:cNvGrpSpPr/>
              <p:nvPr/>
            </p:nvGrpSpPr>
            <p:grpSpPr>
              <a:xfrm>
                <a:off x="7133672" y="2995156"/>
                <a:ext cx="4302954" cy="1288511"/>
                <a:chOff x="7133672" y="2931885"/>
                <a:chExt cx="4302954" cy="1288511"/>
              </a:xfrm>
            </p:grpSpPr>
            <p:grpSp>
              <p:nvGrpSpPr>
                <p:cNvPr id="8" name="Group 7">
                  <a:extLst>
                    <a:ext uri="{FF2B5EF4-FFF2-40B4-BE49-F238E27FC236}">
                      <a16:creationId xmlns:a16="http://schemas.microsoft.com/office/drawing/2014/main" id="{D2401B97-0221-4F8B-A15A-FA1E945158D1}"/>
                    </a:ext>
                  </a:extLst>
                </p:cNvPr>
                <p:cNvGrpSpPr/>
                <p:nvPr/>
              </p:nvGrpSpPr>
              <p:grpSpPr>
                <a:xfrm>
                  <a:off x="7133672" y="2931885"/>
                  <a:ext cx="893134" cy="893134"/>
                  <a:chOff x="5805377" y="2982433"/>
                  <a:chExt cx="893134" cy="893134"/>
                </a:xfrm>
                <a:effectLst>
                  <a:outerShdw blurRad="50800" dist="38100" dir="16200000" rotWithShape="0">
                    <a:prstClr val="black">
                      <a:alpha val="40000"/>
                    </a:prstClr>
                  </a:outerShdw>
                </a:effectLst>
              </p:grpSpPr>
              <p:sp>
                <p:nvSpPr>
                  <p:cNvPr id="12" name="Oval 11">
                    <a:extLst>
                      <a:ext uri="{FF2B5EF4-FFF2-40B4-BE49-F238E27FC236}">
                        <a16:creationId xmlns:a16="http://schemas.microsoft.com/office/drawing/2014/main" id="{C7D8E8F7-68F0-46B4-8EE6-797A0980B07A}"/>
                      </a:ext>
                    </a:extLst>
                  </p:cNvPr>
                  <p:cNvSpPr/>
                  <p:nvPr/>
                </p:nvSpPr>
                <p:spPr>
                  <a:xfrm>
                    <a:off x="5805377" y="2982433"/>
                    <a:ext cx="893134" cy="893134"/>
                  </a:xfrm>
                  <a:prstGeom prst="ellipse">
                    <a:avLst/>
                  </a:prstGeom>
                  <a:solidFill>
                    <a:schemeClr val="bg1"/>
                  </a:solidFill>
                  <a:ln>
                    <a:noFill/>
                  </a:ln>
                  <a:scene3d>
                    <a:camera prst="orthographicFront"/>
                    <a:lightRig rig="threePt" dir="t"/>
                  </a:scene3d>
                  <a:sp3d>
                    <a:bevelT w="3683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prstClr val="black"/>
                      </a:solidFill>
                      <a:latin typeface="Calibri" panose="020F0502020204030204"/>
                    </a:endParaRPr>
                  </a:p>
                </p:txBody>
              </p:sp>
              <p:sp>
                <p:nvSpPr>
                  <p:cNvPr id="13" name="Freeform: Shape 12">
                    <a:extLst>
                      <a:ext uri="{FF2B5EF4-FFF2-40B4-BE49-F238E27FC236}">
                        <a16:creationId xmlns:a16="http://schemas.microsoft.com/office/drawing/2014/main" id="{9D48F1A9-C8AF-4EFD-B56C-88A0A1F447BC}"/>
                      </a:ext>
                    </a:extLst>
                  </p:cNvPr>
                  <p:cNvSpPr/>
                  <p:nvPr/>
                </p:nvSpPr>
                <p:spPr>
                  <a:xfrm>
                    <a:off x="6015555" y="3230308"/>
                    <a:ext cx="472778" cy="397385"/>
                  </a:xfrm>
                  <a:custGeom>
                    <a:avLst/>
                    <a:gdLst>
                      <a:gd name="connsiteX0" fmla="*/ 621775 w 984740"/>
                      <a:gd name="connsiteY0" fmla="*/ 25376 h 827705"/>
                      <a:gd name="connsiteX1" fmla="*/ 597238 w 984740"/>
                      <a:gd name="connsiteY1" fmla="*/ 840 h 827705"/>
                      <a:gd name="connsiteX2" fmla="*/ 337303 w 984740"/>
                      <a:gd name="connsiteY2" fmla="*/ 840 h 827705"/>
                      <a:gd name="connsiteX3" fmla="*/ 312766 w 984740"/>
                      <a:gd name="connsiteY3" fmla="*/ 25376 h 827705"/>
                      <a:gd name="connsiteX4" fmla="*/ 312766 w 984740"/>
                      <a:gd name="connsiteY4" fmla="*/ 181387 h 827705"/>
                      <a:gd name="connsiteX5" fmla="*/ 337303 w 984740"/>
                      <a:gd name="connsiteY5" fmla="*/ 205924 h 827705"/>
                      <a:gd name="connsiteX6" fmla="*/ 572701 w 984740"/>
                      <a:gd name="connsiteY6" fmla="*/ 205924 h 827705"/>
                      <a:gd name="connsiteX7" fmla="*/ 572701 w 984740"/>
                      <a:gd name="connsiteY7" fmla="*/ 275235 h 827705"/>
                      <a:gd name="connsiteX8" fmla="*/ 337303 w 984740"/>
                      <a:gd name="connsiteY8" fmla="*/ 510709 h 827705"/>
                      <a:gd name="connsiteX9" fmla="*/ 276674 w 984740"/>
                      <a:gd name="connsiteY9" fmla="*/ 450054 h 827705"/>
                      <a:gd name="connsiteX10" fmla="*/ 257143 w 984740"/>
                      <a:gd name="connsiteY10" fmla="*/ 442962 h 827705"/>
                      <a:gd name="connsiteX11" fmla="*/ 239172 w 984740"/>
                      <a:gd name="connsiteY11" fmla="*/ 453395 h 827705"/>
                      <a:gd name="connsiteX12" fmla="*/ 5229 w 984740"/>
                      <a:gd name="connsiteY12" fmla="*/ 789842 h 827705"/>
                      <a:gd name="connsiteX13" fmla="*/ 3633 w 984740"/>
                      <a:gd name="connsiteY13" fmla="*/ 815213 h 827705"/>
                      <a:gd name="connsiteX14" fmla="*/ 25379 w 984740"/>
                      <a:gd name="connsiteY14" fmla="*/ 828384 h 827705"/>
                      <a:gd name="connsiteX15" fmla="*/ 961160 w 984740"/>
                      <a:gd name="connsiteY15" fmla="*/ 828384 h 827705"/>
                      <a:gd name="connsiteX16" fmla="*/ 961226 w 984740"/>
                      <a:gd name="connsiteY16" fmla="*/ 828384 h 827705"/>
                      <a:gd name="connsiteX17" fmla="*/ 985762 w 984740"/>
                      <a:gd name="connsiteY17" fmla="*/ 803848 h 827705"/>
                      <a:gd name="connsiteX18" fmla="*/ 980328 w 984740"/>
                      <a:gd name="connsiteY18" fmla="*/ 788445 h 827705"/>
                      <a:gd name="connsiteX19" fmla="*/ 621775 w 984740"/>
                      <a:gd name="connsiteY19" fmla="*/ 277643 h 827705"/>
                      <a:gd name="connsiteX20" fmla="*/ 621775 w 984740"/>
                      <a:gd name="connsiteY20" fmla="*/ 25376 h 827705"/>
                      <a:gd name="connsiteX21" fmla="*/ 361840 w 984740"/>
                      <a:gd name="connsiteY21" fmla="*/ 156851 h 827705"/>
                      <a:gd name="connsiteX22" fmla="*/ 361840 w 984740"/>
                      <a:gd name="connsiteY22" fmla="*/ 49913 h 827705"/>
                      <a:gd name="connsiteX23" fmla="*/ 572701 w 984740"/>
                      <a:gd name="connsiteY23" fmla="*/ 49913 h 827705"/>
                      <a:gd name="connsiteX24" fmla="*/ 572701 w 984740"/>
                      <a:gd name="connsiteY24" fmla="*/ 156851 h 827705"/>
                      <a:gd name="connsiteX25" fmla="*/ 361840 w 984740"/>
                      <a:gd name="connsiteY25" fmla="*/ 156851 h 827705"/>
                      <a:gd name="connsiteX26" fmla="*/ 72323 w 984740"/>
                      <a:gd name="connsiteY26" fmla="*/ 779314 h 827705"/>
                      <a:gd name="connsiteX27" fmla="*/ 262711 w 984740"/>
                      <a:gd name="connsiteY27" fmla="*/ 505504 h 827705"/>
                      <a:gd name="connsiteX28" fmla="*/ 319947 w 984740"/>
                      <a:gd name="connsiteY28" fmla="*/ 562766 h 827705"/>
                      <a:gd name="connsiteX29" fmla="*/ 337303 w 984740"/>
                      <a:gd name="connsiteY29" fmla="*/ 569954 h 827705"/>
                      <a:gd name="connsiteX30" fmla="*/ 354655 w 984740"/>
                      <a:gd name="connsiteY30" fmla="*/ 562766 h 827705"/>
                      <a:gd name="connsiteX31" fmla="*/ 593940 w 984740"/>
                      <a:gd name="connsiteY31" fmla="*/ 323403 h 827705"/>
                      <a:gd name="connsiteX32" fmla="*/ 913958 w 984740"/>
                      <a:gd name="connsiteY32" fmla="*/ 779318 h 827705"/>
                      <a:gd name="connsiteX33" fmla="*/ 72323 w 984740"/>
                      <a:gd name="connsiteY33" fmla="*/ 779318 h 82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84740" h="827705">
                        <a:moveTo>
                          <a:pt x="621775" y="25376"/>
                        </a:moveTo>
                        <a:cubicBezTo>
                          <a:pt x="621775" y="11822"/>
                          <a:pt x="610792" y="840"/>
                          <a:pt x="597238" y="840"/>
                        </a:cubicBezTo>
                        <a:lnTo>
                          <a:pt x="337303" y="840"/>
                        </a:lnTo>
                        <a:cubicBezTo>
                          <a:pt x="323749" y="840"/>
                          <a:pt x="312766" y="11822"/>
                          <a:pt x="312766" y="25376"/>
                        </a:cubicBezTo>
                        <a:lnTo>
                          <a:pt x="312766" y="181387"/>
                        </a:lnTo>
                        <a:cubicBezTo>
                          <a:pt x="312766" y="194941"/>
                          <a:pt x="323749" y="205924"/>
                          <a:pt x="337303" y="205924"/>
                        </a:cubicBezTo>
                        <a:lnTo>
                          <a:pt x="572701" y="205924"/>
                        </a:lnTo>
                        <a:lnTo>
                          <a:pt x="572701" y="275235"/>
                        </a:lnTo>
                        <a:lnTo>
                          <a:pt x="337303" y="510709"/>
                        </a:lnTo>
                        <a:lnTo>
                          <a:pt x="276674" y="450054"/>
                        </a:lnTo>
                        <a:cubicBezTo>
                          <a:pt x="271535" y="444915"/>
                          <a:pt x="264344" y="442327"/>
                          <a:pt x="257143" y="442962"/>
                        </a:cubicBezTo>
                        <a:cubicBezTo>
                          <a:pt x="249903" y="443606"/>
                          <a:pt x="243321" y="447427"/>
                          <a:pt x="239172" y="453395"/>
                        </a:cubicBezTo>
                        <a:lnTo>
                          <a:pt x="5229" y="789842"/>
                        </a:lnTo>
                        <a:cubicBezTo>
                          <a:pt x="15" y="797341"/>
                          <a:pt x="-600" y="807116"/>
                          <a:pt x="3633" y="815213"/>
                        </a:cubicBezTo>
                        <a:cubicBezTo>
                          <a:pt x="7863" y="823313"/>
                          <a:pt x="16245" y="828384"/>
                          <a:pt x="25379" y="828384"/>
                        </a:cubicBezTo>
                        <a:lnTo>
                          <a:pt x="961160" y="828384"/>
                        </a:lnTo>
                        <a:cubicBezTo>
                          <a:pt x="961186" y="828388"/>
                          <a:pt x="961212" y="828388"/>
                          <a:pt x="961226" y="828384"/>
                        </a:cubicBezTo>
                        <a:cubicBezTo>
                          <a:pt x="974780" y="828384"/>
                          <a:pt x="985762" y="817402"/>
                          <a:pt x="985762" y="803848"/>
                        </a:cubicBezTo>
                        <a:cubicBezTo>
                          <a:pt x="985762" y="798014"/>
                          <a:pt x="983727" y="792656"/>
                          <a:pt x="980328" y="788445"/>
                        </a:cubicBezTo>
                        <a:lnTo>
                          <a:pt x="621775" y="277643"/>
                        </a:lnTo>
                        <a:lnTo>
                          <a:pt x="621775" y="25376"/>
                        </a:lnTo>
                        <a:close/>
                        <a:moveTo>
                          <a:pt x="361840" y="156851"/>
                        </a:moveTo>
                        <a:lnTo>
                          <a:pt x="361840" y="49913"/>
                        </a:lnTo>
                        <a:lnTo>
                          <a:pt x="572701" y="49913"/>
                        </a:lnTo>
                        <a:lnTo>
                          <a:pt x="572701" y="156851"/>
                        </a:lnTo>
                        <a:lnTo>
                          <a:pt x="361840" y="156851"/>
                        </a:lnTo>
                        <a:close/>
                        <a:moveTo>
                          <a:pt x="72323" y="779314"/>
                        </a:moveTo>
                        <a:lnTo>
                          <a:pt x="262711" y="505504"/>
                        </a:lnTo>
                        <a:lnTo>
                          <a:pt x="319947" y="562766"/>
                        </a:lnTo>
                        <a:cubicBezTo>
                          <a:pt x="324550" y="567366"/>
                          <a:pt x="330792" y="569954"/>
                          <a:pt x="337303" y="569954"/>
                        </a:cubicBezTo>
                        <a:cubicBezTo>
                          <a:pt x="343810" y="569954"/>
                          <a:pt x="350052" y="567366"/>
                          <a:pt x="354655" y="562766"/>
                        </a:cubicBezTo>
                        <a:lnTo>
                          <a:pt x="593940" y="323403"/>
                        </a:lnTo>
                        <a:lnTo>
                          <a:pt x="913958" y="779318"/>
                        </a:lnTo>
                        <a:lnTo>
                          <a:pt x="72323" y="779318"/>
                        </a:lnTo>
                        <a:close/>
                      </a:path>
                    </a:pathLst>
                  </a:custGeom>
                  <a:solidFill>
                    <a:schemeClr val="accent1"/>
                  </a:solidFill>
                  <a:ln w="3259" cap="flat">
                    <a:solidFill>
                      <a:schemeClr val="accent1"/>
                    </a:solidFill>
                    <a:prstDash val="solid"/>
                    <a:miter/>
                  </a:ln>
                  <a:scene3d>
                    <a:camera prst="orthographicFront"/>
                    <a:lightRig rig="threePt" dir="t"/>
                  </a:scene3d>
                  <a:sp3d>
                    <a:bevelT w="368300" h="50800" prst="softRound"/>
                  </a:sp3d>
                </p:spPr>
                <p:txBody>
                  <a:bodyPr rtlCol="0" anchor="ctr"/>
                  <a:lstStyle/>
                  <a:p>
                    <a:pPr defTabSz="685577">
                      <a:defRPr/>
                    </a:pPr>
                    <a:endParaRPr lang="en-IN" sz="1350" dirty="0">
                      <a:solidFill>
                        <a:prstClr val="black"/>
                      </a:solidFill>
                      <a:latin typeface="Calibri" panose="020F0502020204030204"/>
                    </a:endParaRPr>
                  </a:p>
                </p:txBody>
              </p:sp>
            </p:grpSp>
            <p:grpSp>
              <p:nvGrpSpPr>
                <p:cNvPr id="34" name="Group 33">
                  <a:extLst>
                    <a:ext uri="{FF2B5EF4-FFF2-40B4-BE49-F238E27FC236}">
                      <a16:creationId xmlns:a16="http://schemas.microsoft.com/office/drawing/2014/main" id="{DFDF5FE2-313C-4A3C-BC90-C34F7EC653FF}"/>
                    </a:ext>
                  </a:extLst>
                </p:cNvPr>
                <p:cNvGrpSpPr/>
                <p:nvPr/>
              </p:nvGrpSpPr>
              <p:grpSpPr>
                <a:xfrm>
                  <a:off x="8212647" y="2967644"/>
                  <a:ext cx="3223979" cy="1252752"/>
                  <a:chOff x="8212647" y="1579969"/>
                  <a:chExt cx="3223979" cy="1252752"/>
                </a:xfrm>
              </p:grpSpPr>
              <p:sp>
                <p:nvSpPr>
                  <p:cNvPr id="35" name="TextBox 34">
                    <a:extLst>
                      <a:ext uri="{FF2B5EF4-FFF2-40B4-BE49-F238E27FC236}">
                        <a16:creationId xmlns:a16="http://schemas.microsoft.com/office/drawing/2014/main" id="{5E7F5D65-4FC8-4F96-95D6-7FC156B0AEC0}"/>
                      </a:ext>
                    </a:extLst>
                  </p:cNvPr>
                  <p:cNvSpPr txBox="1"/>
                  <p:nvPr/>
                </p:nvSpPr>
                <p:spPr>
                  <a:xfrm>
                    <a:off x="8212647" y="1878365"/>
                    <a:ext cx="3223979" cy="954356"/>
                  </a:xfrm>
                  <a:prstGeom prst="rect">
                    <a:avLst/>
                  </a:prstGeom>
                  <a:noFill/>
                </p:spPr>
                <p:txBody>
                  <a:bodyPr wrap="square" rtlCol="0">
                    <a:spAutoFit/>
                  </a:bodyPr>
                  <a:lstStyle/>
                  <a:p>
                    <a:pPr defTabSz="914126"/>
                    <a:r>
                      <a:rPr lang="el-GR" sz="1400" dirty="0">
                        <a:solidFill>
                          <a:prstClr val="black"/>
                        </a:solidFill>
                        <a:latin typeface="Georgia Pro Light" panose="02040302050405020303" pitchFamily="18" charset="0"/>
                      </a:rPr>
                      <a:t>Η διαμόρφωση κοινής πολιτικής σχετικά με το καθεστώς φωτοτύπησης προστατευόμενων έργων, βασισμένης στην ελληνική και διεθνή νομοθεσία</a:t>
                    </a:r>
                    <a:r>
                      <a:rPr lang="en-US" sz="1400" dirty="0">
                        <a:solidFill>
                          <a:prstClr val="black"/>
                        </a:solidFill>
                        <a:latin typeface="Georgia Pro Light" panose="02040302050405020303" pitchFamily="18" charset="0"/>
                      </a:rPr>
                      <a:t>.  </a:t>
                    </a:r>
                  </a:p>
                </p:txBody>
              </p:sp>
              <p:sp>
                <p:nvSpPr>
                  <p:cNvPr id="36" name="TextBox 35">
                    <a:extLst>
                      <a:ext uri="{FF2B5EF4-FFF2-40B4-BE49-F238E27FC236}">
                        <a16:creationId xmlns:a16="http://schemas.microsoft.com/office/drawing/2014/main" id="{3C1B2862-571F-4B94-BE36-9E754A520FFA}"/>
                      </a:ext>
                    </a:extLst>
                  </p:cNvPr>
                  <p:cNvSpPr txBox="1"/>
                  <p:nvPr/>
                </p:nvSpPr>
                <p:spPr>
                  <a:xfrm>
                    <a:off x="8212647" y="1579969"/>
                    <a:ext cx="3223979" cy="307777"/>
                  </a:xfrm>
                  <a:prstGeom prst="rect">
                    <a:avLst/>
                  </a:prstGeom>
                  <a:noFill/>
                </p:spPr>
                <p:txBody>
                  <a:bodyPr wrap="square" rtlCol="0">
                    <a:spAutoFit/>
                  </a:bodyPr>
                  <a:lstStyle/>
                  <a:p>
                    <a:pPr defTabSz="914126"/>
                    <a:r>
                      <a:rPr lang="el-GR" sz="1400" b="1" dirty="0">
                        <a:solidFill>
                          <a:prstClr val="black"/>
                        </a:solidFill>
                        <a:latin typeface="Georgia" panose="02040502050405020303" pitchFamily="18" charset="0"/>
                      </a:rPr>
                      <a:t>Αποστολή</a:t>
                    </a:r>
                    <a:endParaRPr lang="en-US" sz="1400" b="1" dirty="0">
                      <a:solidFill>
                        <a:prstClr val="black"/>
                      </a:solidFill>
                      <a:latin typeface="Georgia" panose="02040502050405020303" pitchFamily="18" charset="0"/>
                    </a:endParaRPr>
                  </a:p>
                </p:txBody>
              </p:sp>
            </p:grpSp>
          </p:grpSp>
          <p:grpSp>
            <p:nvGrpSpPr>
              <p:cNvPr id="40" name="Group 39">
                <a:extLst>
                  <a:ext uri="{FF2B5EF4-FFF2-40B4-BE49-F238E27FC236}">
                    <a16:creationId xmlns:a16="http://schemas.microsoft.com/office/drawing/2014/main" id="{6A1F96CD-077D-4AFA-BD92-F3D8DEE7D614}"/>
                  </a:ext>
                </a:extLst>
              </p:cNvPr>
              <p:cNvGrpSpPr/>
              <p:nvPr/>
            </p:nvGrpSpPr>
            <p:grpSpPr>
              <a:xfrm>
                <a:off x="7133672" y="4410343"/>
                <a:ext cx="4302954" cy="1073011"/>
                <a:chOff x="7133672" y="4410343"/>
                <a:chExt cx="4302954" cy="1073011"/>
              </a:xfrm>
            </p:grpSpPr>
            <p:grpSp>
              <p:nvGrpSpPr>
                <p:cNvPr id="15" name="Group 14">
                  <a:extLst>
                    <a:ext uri="{FF2B5EF4-FFF2-40B4-BE49-F238E27FC236}">
                      <a16:creationId xmlns:a16="http://schemas.microsoft.com/office/drawing/2014/main" id="{835F9E45-4688-4E03-BB6C-D7B19AB8C556}"/>
                    </a:ext>
                  </a:extLst>
                </p:cNvPr>
                <p:cNvGrpSpPr/>
                <p:nvPr/>
              </p:nvGrpSpPr>
              <p:grpSpPr>
                <a:xfrm>
                  <a:off x="7133672" y="4410343"/>
                  <a:ext cx="893134" cy="893134"/>
                  <a:chOff x="5805377" y="4338084"/>
                  <a:chExt cx="893134" cy="893134"/>
                </a:xfrm>
                <a:effectLst>
                  <a:outerShdw blurRad="50800" dist="38100" dir="16200000" rotWithShape="0">
                    <a:prstClr val="black">
                      <a:alpha val="40000"/>
                    </a:prstClr>
                  </a:outerShdw>
                </a:effectLst>
              </p:grpSpPr>
              <p:sp>
                <p:nvSpPr>
                  <p:cNvPr id="19" name="Oval 18">
                    <a:extLst>
                      <a:ext uri="{FF2B5EF4-FFF2-40B4-BE49-F238E27FC236}">
                        <a16:creationId xmlns:a16="http://schemas.microsoft.com/office/drawing/2014/main" id="{5C6BF563-19B1-4918-B87B-6725ADAB9737}"/>
                      </a:ext>
                    </a:extLst>
                  </p:cNvPr>
                  <p:cNvSpPr/>
                  <p:nvPr/>
                </p:nvSpPr>
                <p:spPr>
                  <a:xfrm>
                    <a:off x="5805377" y="4338084"/>
                    <a:ext cx="893134" cy="893134"/>
                  </a:xfrm>
                  <a:prstGeom prst="ellipse">
                    <a:avLst/>
                  </a:prstGeom>
                  <a:solidFill>
                    <a:schemeClr val="bg1"/>
                  </a:solidFill>
                  <a:ln>
                    <a:noFill/>
                  </a:ln>
                  <a:scene3d>
                    <a:camera prst="orthographicFront"/>
                    <a:lightRig rig="threePt" dir="t"/>
                  </a:scene3d>
                  <a:sp3d>
                    <a:bevelT w="3683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prstClr val="black"/>
                      </a:solidFill>
                      <a:latin typeface="Calibri" panose="020F0502020204030204"/>
                    </a:endParaRPr>
                  </a:p>
                </p:txBody>
              </p:sp>
              <p:sp>
                <p:nvSpPr>
                  <p:cNvPr id="20" name="Freeform: Shape 19">
                    <a:extLst>
                      <a:ext uri="{FF2B5EF4-FFF2-40B4-BE49-F238E27FC236}">
                        <a16:creationId xmlns:a16="http://schemas.microsoft.com/office/drawing/2014/main" id="{55345B9E-B1EA-4A97-B0B2-86151A06CA3C}"/>
                      </a:ext>
                    </a:extLst>
                  </p:cNvPr>
                  <p:cNvSpPr/>
                  <p:nvPr/>
                </p:nvSpPr>
                <p:spPr>
                  <a:xfrm>
                    <a:off x="6020718" y="4553425"/>
                    <a:ext cx="462453" cy="462453"/>
                  </a:xfrm>
                  <a:custGeom>
                    <a:avLst/>
                    <a:gdLst>
                      <a:gd name="connsiteX0" fmla="*/ 1430025 w 1628975"/>
                      <a:gd name="connsiteY0" fmla="*/ 389070 h 1628975"/>
                      <a:gd name="connsiteX1" fmla="*/ 1433397 w 1628975"/>
                      <a:gd name="connsiteY1" fmla="*/ 389258 h 1628975"/>
                      <a:gd name="connsiteX2" fmla="*/ 1454942 w 1628975"/>
                      <a:gd name="connsiteY2" fmla="*/ 380332 h 1628975"/>
                      <a:gd name="connsiteX3" fmla="*/ 1619256 w 1628975"/>
                      <a:gd name="connsiteY3" fmla="*/ 216021 h 1628975"/>
                      <a:gd name="connsiteX4" fmla="*/ 1626359 w 1628975"/>
                      <a:gd name="connsiteY4" fmla="*/ 184099 h 1628975"/>
                      <a:gd name="connsiteX5" fmla="*/ 1600464 w 1628975"/>
                      <a:gd name="connsiteY5" fmla="*/ 164122 h 1628975"/>
                      <a:gd name="connsiteX6" fmla="*/ 1477605 w 1628975"/>
                      <a:gd name="connsiteY6" fmla="*/ 152955 h 1628975"/>
                      <a:gd name="connsiteX7" fmla="*/ 1466430 w 1628975"/>
                      <a:gd name="connsiteY7" fmla="*/ 30096 h 1628975"/>
                      <a:gd name="connsiteX8" fmla="*/ 1446457 w 1628975"/>
                      <a:gd name="connsiteY8" fmla="*/ 4203 h 1628975"/>
                      <a:gd name="connsiteX9" fmla="*/ 1414532 w 1628975"/>
                      <a:gd name="connsiteY9" fmla="*/ 11307 h 1628975"/>
                      <a:gd name="connsiteX10" fmla="*/ 1250218 w 1628975"/>
                      <a:gd name="connsiteY10" fmla="*/ 175621 h 1628975"/>
                      <a:gd name="connsiteX11" fmla="*/ 1241479 w 1628975"/>
                      <a:gd name="connsiteY11" fmla="*/ 200538 h 1628975"/>
                      <a:gd name="connsiteX12" fmla="*/ 1256023 w 1628975"/>
                      <a:gd name="connsiteY12" fmla="*/ 331437 h 1628975"/>
                      <a:gd name="connsiteX13" fmla="*/ 1225253 w 1628975"/>
                      <a:gd name="connsiteY13" fmla="*/ 362207 h 1628975"/>
                      <a:gd name="connsiteX14" fmla="*/ 798538 w 1628975"/>
                      <a:gd name="connsiteY14" fmla="*/ 185147 h 1628975"/>
                      <a:gd name="connsiteX15" fmla="*/ 798538 w 1628975"/>
                      <a:gd name="connsiteY15" fmla="*/ 127282 h 1628975"/>
                      <a:gd name="connsiteX16" fmla="*/ 768064 w 1628975"/>
                      <a:gd name="connsiteY16" fmla="*/ 96807 h 1628975"/>
                      <a:gd name="connsiteX17" fmla="*/ 737589 w 1628975"/>
                      <a:gd name="connsiteY17" fmla="*/ 127282 h 1628975"/>
                      <a:gd name="connsiteX18" fmla="*/ 737589 w 1628975"/>
                      <a:gd name="connsiteY18" fmla="*/ 185137 h 1628975"/>
                      <a:gd name="connsiteX19" fmla="*/ 90711 w 1628975"/>
                      <a:gd name="connsiteY19" fmla="*/ 832015 h 1628975"/>
                      <a:gd name="connsiteX20" fmla="*/ 32856 w 1628975"/>
                      <a:gd name="connsiteY20" fmla="*/ 832015 h 1628975"/>
                      <a:gd name="connsiteX21" fmla="*/ 2382 w 1628975"/>
                      <a:gd name="connsiteY21" fmla="*/ 862489 h 1628975"/>
                      <a:gd name="connsiteX22" fmla="*/ 32856 w 1628975"/>
                      <a:gd name="connsiteY22" fmla="*/ 892964 h 1628975"/>
                      <a:gd name="connsiteX23" fmla="*/ 90711 w 1628975"/>
                      <a:gd name="connsiteY23" fmla="*/ 892964 h 1628975"/>
                      <a:gd name="connsiteX24" fmla="*/ 737589 w 1628975"/>
                      <a:gd name="connsiteY24" fmla="*/ 1539841 h 1628975"/>
                      <a:gd name="connsiteX25" fmla="*/ 737589 w 1628975"/>
                      <a:gd name="connsiteY25" fmla="*/ 1597697 h 1628975"/>
                      <a:gd name="connsiteX26" fmla="*/ 768064 w 1628975"/>
                      <a:gd name="connsiteY26" fmla="*/ 1628171 h 1628975"/>
                      <a:gd name="connsiteX27" fmla="*/ 798538 w 1628975"/>
                      <a:gd name="connsiteY27" fmla="*/ 1597697 h 1628975"/>
                      <a:gd name="connsiteX28" fmla="*/ 798538 w 1628975"/>
                      <a:gd name="connsiteY28" fmla="*/ 1539841 h 1628975"/>
                      <a:gd name="connsiteX29" fmla="*/ 1445416 w 1628975"/>
                      <a:gd name="connsiteY29" fmla="*/ 892964 h 1628975"/>
                      <a:gd name="connsiteX30" fmla="*/ 1503271 w 1628975"/>
                      <a:gd name="connsiteY30" fmla="*/ 892964 h 1628975"/>
                      <a:gd name="connsiteX31" fmla="*/ 1533746 w 1628975"/>
                      <a:gd name="connsiteY31" fmla="*/ 862489 h 1628975"/>
                      <a:gd name="connsiteX32" fmla="*/ 1503271 w 1628975"/>
                      <a:gd name="connsiteY32" fmla="*/ 832015 h 1628975"/>
                      <a:gd name="connsiteX33" fmla="*/ 1445416 w 1628975"/>
                      <a:gd name="connsiteY33" fmla="*/ 832015 h 1628975"/>
                      <a:gd name="connsiteX34" fmla="*/ 1268359 w 1628975"/>
                      <a:gd name="connsiteY34" fmla="*/ 405293 h 1628975"/>
                      <a:gd name="connsiteX35" fmla="*/ 1299129 w 1628975"/>
                      <a:gd name="connsiteY35" fmla="*/ 374524 h 1628975"/>
                      <a:gd name="connsiteX36" fmla="*/ 1430025 w 1628975"/>
                      <a:gd name="connsiteY36" fmla="*/ 389070 h 1628975"/>
                      <a:gd name="connsiteX37" fmla="*/ 1411626 w 1628975"/>
                      <a:gd name="connsiteY37" fmla="*/ 100411 h 1628975"/>
                      <a:gd name="connsiteX38" fmla="*/ 1419206 w 1628975"/>
                      <a:gd name="connsiteY38" fmla="*/ 183765 h 1628975"/>
                      <a:gd name="connsiteX39" fmla="*/ 1446794 w 1628975"/>
                      <a:gd name="connsiteY39" fmla="*/ 211356 h 1628975"/>
                      <a:gd name="connsiteX40" fmla="*/ 1530148 w 1628975"/>
                      <a:gd name="connsiteY40" fmla="*/ 218933 h 1628975"/>
                      <a:gd name="connsiteX41" fmla="*/ 1422197 w 1628975"/>
                      <a:gd name="connsiteY41" fmla="*/ 326880 h 1628975"/>
                      <a:gd name="connsiteX42" fmla="*/ 1315529 w 1628975"/>
                      <a:gd name="connsiteY42" fmla="*/ 315030 h 1628975"/>
                      <a:gd name="connsiteX43" fmla="*/ 1303679 w 1628975"/>
                      <a:gd name="connsiteY43" fmla="*/ 208362 h 1628975"/>
                      <a:gd name="connsiteX44" fmla="*/ 1411626 w 1628975"/>
                      <a:gd name="connsiteY44" fmla="*/ 100411 h 1628975"/>
                      <a:gd name="connsiteX45" fmla="*/ 1384426 w 1628975"/>
                      <a:gd name="connsiteY45" fmla="*/ 832015 h 1628975"/>
                      <a:gd name="connsiteX46" fmla="*/ 1341491 w 1628975"/>
                      <a:gd name="connsiteY46" fmla="*/ 832015 h 1628975"/>
                      <a:gd name="connsiteX47" fmla="*/ 1311017 w 1628975"/>
                      <a:gd name="connsiteY47" fmla="*/ 862489 h 1628975"/>
                      <a:gd name="connsiteX48" fmla="*/ 1341491 w 1628975"/>
                      <a:gd name="connsiteY48" fmla="*/ 892964 h 1628975"/>
                      <a:gd name="connsiteX49" fmla="*/ 1384426 w 1628975"/>
                      <a:gd name="connsiteY49" fmla="*/ 892964 h 1628975"/>
                      <a:gd name="connsiteX50" fmla="*/ 798541 w 1628975"/>
                      <a:gd name="connsiteY50" fmla="*/ 1478849 h 1628975"/>
                      <a:gd name="connsiteX51" fmla="*/ 798541 w 1628975"/>
                      <a:gd name="connsiteY51" fmla="*/ 1435917 h 1628975"/>
                      <a:gd name="connsiteX52" fmla="*/ 768067 w 1628975"/>
                      <a:gd name="connsiteY52" fmla="*/ 1405443 h 1628975"/>
                      <a:gd name="connsiteX53" fmla="*/ 737592 w 1628975"/>
                      <a:gd name="connsiteY53" fmla="*/ 1435917 h 1628975"/>
                      <a:gd name="connsiteX54" fmla="*/ 737592 w 1628975"/>
                      <a:gd name="connsiteY54" fmla="*/ 1478849 h 1628975"/>
                      <a:gd name="connsiteX55" fmla="*/ 151704 w 1628975"/>
                      <a:gd name="connsiteY55" fmla="*/ 892967 h 1628975"/>
                      <a:gd name="connsiteX56" fmla="*/ 194639 w 1628975"/>
                      <a:gd name="connsiteY56" fmla="*/ 892967 h 1628975"/>
                      <a:gd name="connsiteX57" fmla="*/ 225113 w 1628975"/>
                      <a:gd name="connsiteY57" fmla="*/ 862492 h 1628975"/>
                      <a:gd name="connsiteX58" fmla="*/ 194639 w 1628975"/>
                      <a:gd name="connsiteY58" fmla="*/ 832018 h 1628975"/>
                      <a:gd name="connsiteX59" fmla="*/ 151704 w 1628975"/>
                      <a:gd name="connsiteY59" fmla="*/ 832018 h 1628975"/>
                      <a:gd name="connsiteX60" fmla="*/ 737589 w 1628975"/>
                      <a:gd name="connsiteY60" fmla="*/ 246133 h 1628975"/>
                      <a:gd name="connsiteX61" fmla="*/ 737589 w 1628975"/>
                      <a:gd name="connsiteY61" fmla="*/ 289065 h 1628975"/>
                      <a:gd name="connsiteX62" fmla="*/ 768064 w 1628975"/>
                      <a:gd name="connsiteY62" fmla="*/ 319539 h 1628975"/>
                      <a:gd name="connsiteX63" fmla="*/ 798538 w 1628975"/>
                      <a:gd name="connsiteY63" fmla="*/ 289065 h 1628975"/>
                      <a:gd name="connsiteX64" fmla="*/ 798538 w 1628975"/>
                      <a:gd name="connsiteY64" fmla="*/ 246133 h 1628975"/>
                      <a:gd name="connsiteX65" fmla="*/ 1182141 w 1628975"/>
                      <a:gd name="connsiteY65" fmla="*/ 405316 h 1628975"/>
                      <a:gd name="connsiteX66" fmla="*/ 1090442 w 1628975"/>
                      <a:gd name="connsiteY66" fmla="*/ 497015 h 1628975"/>
                      <a:gd name="connsiteX67" fmla="*/ 768060 w 1628975"/>
                      <a:gd name="connsiteY67" fmla="*/ 374892 h 1628975"/>
                      <a:gd name="connsiteX68" fmla="*/ 280460 w 1628975"/>
                      <a:gd name="connsiteY68" fmla="*/ 862492 h 1628975"/>
                      <a:gd name="connsiteX69" fmla="*/ 768060 w 1628975"/>
                      <a:gd name="connsiteY69" fmla="*/ 1350093 h 1628975"/>
                      <a:gd name="connsiteX70" fmla="*/ 1255661 w 1628975"/>
                      <a:gd name="connsiteY70" fmla="*/ 862492 h 1628975"/>
                      <a:gd name="connsiteX71" fmla="*/ 1133545 w 1628975"/>
                      <a:gd name="connsiteY71" fmla="*/ 540108 h 1628975"/>
                      <a:gd name="connsiteX72" fmla="*/ 1225244 w 1628975"/>
                      <a:gd name="connsiteY72" fmla="*/ 448409 h 1628975"/>
                      <a:gd name="connsiteX73" fmla="*/ 1384426 w 1628975"/>
                      <a:gd name="connsiteY73" fmla="*/ 832015 h 1628975"/>
                      <a:gd name="connsiteX74" fmla="*/ 746515 w 1628975"/>
                      <a:gd name="connsiteY74" fmla="*/ 884041 h 1628975"/>
                      <a:gd name="connsiteX75" fmla="*/ 768064 w 1628975"/>
                      <a:gd name="connsiteY75" fmla="*/ 892967 h 1628975"/>
                      <a:gd name="connsiteX76" fmla="*/ 789612 w 1628975"/>
                      <a:gd name="connsiteY76" fmla="*/ 884041 h 1628975"/>
                      <a:gd name="connsiteX77" fmla="*/ 955113 w 1628975"/>
                      <a:gd name="connsiteY77" fmla="*/ 718539 h 1628975"/>
                      <a:gd name="connsiteX78" fmla="*/ 1004243 w 1628975"/>
                      <a:gd name="connsiteY78" fmla="*/ 862492 h 1628975"/>
                      <a:gd name="connsiteX79" fmla="*/ 768060 w 1628975"/>
                      <a:gd name="connsiteY79" fmla="*/ 1098675 h 1628975"/>
                      <a:gd name="connsiteX80" fmla="*/ 531878 w 1628975"/>
                      <a:gd name="connsiteY80" fmla="*/ 862492 h 1628975"/>
                      <a:gd name="connsiteX81" fmla="*/ 768060 w 1628975"/>
                      <a:gd name="connsiteY81" fmla="*/ 626310 h 1628975"/>
                      <a:gd name="connsiteX82" fmla="*/ 912014 w 1628975"/>
                      <a:gd name="connsiteY82" fmla="*/ 675440 h 1628975"/>
                      <a:gd name="connsiteX83" fmla="*/ 746512 w 1628975"/>
                      <a:gd name="connsiteY83" fmla="*/ 840941 h 1628975"/>
                      <a:gd name="connsiteX84" fmla="*/ 746515 w 1628975"/>
                      <a:gd name="connsiteY84" fmla="*/ 884041 h 1628975"/>
                      <a:gd name="connsiteX85" fmla="*/ 768067 w 1628975"/>
                      <a:gd name="connsiteY85" fmla="*/ 565365 h 1628975"/>
                      <a:gd name="connsiteX86" fmla="*/ 470936 w 1628975"/>
                      <a:gd name="connsiteY86" fmla="*/ 862496 h 1628975"/>
                      <a:gd name="connsiteX87" fmla="*/ 768067 w 1628975"/>
                      <a:gd name="connsiteY87" fmla="*/ 1159627 h 1628975"/>
                      <a:gd name="connsiteX88" fmla="*/ 1065198 w 1628975"/>
                      <a:gd name="connsiteY88" fmla="*/ 862496 h 1628975"/>
                      <a:gd name="connsiteX89" fmla="*/ 998495 w 1628975"/>
                      <a:gd name="connsiteY89" fmla="*/ 675167 h 1628975"/>
                      <a:gd name="connsiteX90" fmla="*/ 1090397 w 1628975"/>
                      <a:gd name="connsiteY90" fmla="*/ 583265 h 1628975"/>
                      <a:gd name="connsiteX91" fmla="*/ 1194719 w 1628975"/>
                      <a:gd name="connsiteY91" fmla="*/ 862492 h 1628975"/>
                      <a:gd name="connsiteX92" fmla="*/ 768070 w 1628975"/>
                      <a:gd name="connsiteY92" fmla="*/ 1289141 h 1628975"/>
                      <a:gd name="connsiteX93" fmla="*/ 341421 w 1628975"/>
                      <a:gd name="connsiteY93" fmla="*/ 862492 h 1628975"/>
                      <a:gd name="connsiteX94" fmla="*/ 768070 w 1628975"/>
                      <a:gd name="connsiteY94" fmla="*/ 435841 h 1628975"/>
                      <a:gd name="connsiteX95" fmla="*/ 1047301 w 1628975"/>
                      <a:gd name="connsiteY95" fmla="*/ 540162 h 1628975"/>
                      <a:gd name="connsiteX96" fmla="*/ 955399 w 1628975"/>
                      <a:gd name="connsiteY96" fmla="*/ 632067 h 1628975"/>
                      <a:gd name="connsiteX97" fmla="*/ 768067 w 1628975"/>
                      <a:gd name="connsiteY97" fmla="*/ 565365 h 162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1628975" h="1628975">
                        <a:moveTo>
                          <a:pt x="1430025" y="389070"/>
                        </a:moveTo>
                        <a:cubicBezTo>
                          <a:pt x="1431152" y="389197"/>
                          <a:pt x="1432276" y="389258"/>
                          <a:pt x="1433397" y="389258"/>
                        </a:cubicBezTo>
                        <a:cubicBezTo>
                          <a:pt x="1441427" y="389258"/>
                          <a:pt x="1449194" y="386076"/>
                          <a:pt x="1454942" y="380332"/>
                        </a:cubicBezTo>
                        <a:lnTo>
                          <a:pt x="1619256" y="216021"/>
                        </a:lnTo>
                        <a:cubicBezTo>
                          <a:pt x="1627613" y="207660"/>
                          <a:pt x="1630385" y="195219"/>
                          <a:pt x="1626359" y="184099"/>
                        </a:cubicBezTo>
                        <a:cubicBezTo>
                          <a:pt x="1622333" y="172979"/>
                          <a:pt x="1612238" y="165193"/>
                          <a:pt x="1600464" y="164122"/>
                        </a:cubicBezTo>
                        <a:lnTo>
                          <a:pt x="1477605" y="152955"/>
                        </a:lnTo>
                        <a:lnTo>
                          <a:pt x="1466430" y="30096"/>
                        </a:lnTo>
                        <a:cubicBezTo>
                          <a:pt x="1465363" y="18321"/>
                          <a:pt x="1457574" y="8227"/>
                          <a:pt x="1446457" y="4203"/>
                        </a:cubicBezTo>
                        <a:cubicBezTo>
                          <a:pt x="1435337" y="177"/>
                          <a:pt x="1422896" y="2946"/>
                          <a:pt x="1414532" y="11307"/>
                        </a:cubicBezTo>
                        <a:lnTo>
                          <a:pt x="1250218" y="175621"/>
                        </a:lnTo>
                        <a:cubicBezTo>
                          <a:pt x="1243674" y="182165"/>
                          <a:pt x="1240454" y="191336"/>
                          <a:pt x="1241479" y="200538"/>
                        </a:cubicBezTo>
                        <a:lnTo>
                          <a:pt x="1256023" y="331437"/>
                        </a:lnTo>
                        <a:lnTo>
                          <a:pt x="1225253" y="362207"/>
                        </a:lnTo>
                        <a:cubicBezTo>
                          <a:pt x="1111612" y="258254"/>
                          <a:pt x="962559" y="192437"/>
                          <a:pt x="798538" y="185147"/>
                        </a:cubicBezTo>
                        <a:lnTo>
                          <a:pt x="798538" y="127282"/>
                        </a:lnTo>
                        <a:cubicBezTo>
                          <a:pt x="798538" y="110452"/>
                          <a:pt x="784893" y="96807"/>
                          <a:pt x="768064" y="96807"/>
                        </a:cubicBezTo>
                        <a:cubicBezTo>
                          <a:pt x="751234" y="96807"/>
                          <a:pt x="737589" y="110452"/>
                          <a:pt x="737589" y="127282"/>
                        </a:cubicBezTo>
                        <a:lnTo>
                          <a:pt x="737589" y="185137"/>
                        </a:lnTo>
                        <a:cubicBezTo>
                          <a:pt x="387899" y="200684"/>
                          <a:pt x="106261" y="482322"/>
                          <a:pt x="90711" y="832015"/>
                        </a:cubicBezTo>
                        <a:lnTo>
                          <a:pt x="32856" y="832015"/>
                        </a:lnTo>
                        <a:cubicBezTo>
                          <a:pt x="16026" y="832015"/>
                          <a:pt x="2382" y="845660"/>
                          <a:pt x="2382" y="862489"/>
                        </a:cubicBezTo>
                        <a:cubicBezTo>
                          <a:pt x="2382" y="879319"/>
                          <a:pt x="16026" y="892964"/>
                          <a:pt x="32856" y="892964"/>
                        </a:cubicBezTo>
                        <a:lnTo>
                          <a:pt x="90711" y="892964"/>
                        </a:lnTo>
                        <a:cubicBezTo>
                          <a:pt x="106261" y="1242657"/>
                          <a:pt x="387899" y="1524292"/>
                          <a:pt x="737589" y="1539841"/>
                        </a:cubicBezTo>
                        <a:lnTo>
                          <a:pt x="737589" y="1597697"/>
                        </a:lnTo>
                        <a:cubicBezTo>
                          <a:pt x="737589" y="1614527"/>
                          <a:pt x="751234" y="1628171"/>
                          <a:pt x="768064" y="1628171"/>
                        </a:cubicBezTo>
                        <a:cubicBezTo>
                          <a:pt x="784893" y="1628171"/>
                          <a:pt x="798538" y="1614527"/>
                          <a:pt x="798538" y="1597697"/>
                        </a:cubicBezTo>
                        <a:lnTo>
                          <a:pt x="798538" y="1539841"/>
                        </a:lnTo>
                        <a:cubicBezTo>
                          <a:pt x="1148228" y="1524295"/>
                          <a:pt x="1429866" y="1242657"/>
                          <a:pt x="1445416" y="892964"/>
                        </a:cubicBezTo>
                        <a:lnTo>
                          <a:pt x="1503271" y="892964"/>
                        </a:lnTo>
                        <a:cubicBezTo>
                          <a:pt x="1520101" y="892964"/>
                          <a:pt x="1533746" y="879319"/>
                          <a:pt x="1533746" y="862489"/>
                        </a:cubicBezTo>
                        <a:cubicBezTo>
                          <a:pt x="1533746" y="845660"/>
                          <a:pt x="1520101" y="832015"/>
                          <a:pt x="1503271" y="832015"/>
                        </a:cubicBezTo>
                        <a:lnTo>
                          <a:pt x="1445416" y="832015"/>
                        </a:lnTo>
                        <a:cubicBezTo>
                          <a:pt x="1438125" y="667993"/>
                          <a:pt x="1372309" y="518941"/>
                          <a:pt x="1268359" y="405293"/>
                        </a:cubicBezTo>
                        <a:lnTo>
                          <a:pt x="1299129" y="374524"/>
                        </a:lnTo>
                        <a:lnTo>
                          <a:pt x="1430025" y="389070"/>
                        </a:lnTo>
                        <a:close/>
                        <a:moveTo>
                          <a:pt x="1411626" y="100411"/>
                        </a:moveTo>
                        <a:lnTo>
                          <a:pt x="1419206" y="183765"/>
                        </a:lnTo>
                        <a:cubicBezTo>
                          <a:pt x="1420540" y="198417"/>
                          <a:pt x="1432143" y="210023"/>
                          <a:pt x="1446794" y="211356"/>
                        </a:cubicBezTo>
                        <a:lnTo>
                          <a:pt x="1530148" y="218933"/>
                        </a:lnTo>
                        <a:lnTo>
                          <a:pt x="1422197" y="326880"/>
                        </a:lnTo>
                        <a:lnTo>
                          <a:pt x="1315529" y="315030"/>
                        </a:lnTo>
                        <a:lnTo>
                          <a:pt x="1303679" y="208362"/>
                        </a:lnTo>
                        <a:lnTo>
                          <a:pt x="1411626" y="100411"/>
                        </a:lnTo>
                        <a:close/>
                        <a:moveTo>
                          <a:pt x="1384426" y="832015"/>
                        </a:moveTo>
                        <a:lnTo>
                          <a:pt x="1341491" y="832015"/>
                        </a:lnTo>
                        <a:cubicBezTo>
                          <a:pt x="1324662" y="832015"/>
                          <a:pt x="1311017" y="845660"/>
                          <a:pt x="1311017" y="862489"/>
                        </a:cubicBezTo>
                        <a:cubicBezTo>
                          <a:pt x="1311017" y="879319"/>
                          <a:pt x="1324662" y="892964"/>
                          <a:pt x="1341491" y="892964"/>
                        </a:cubicBezTo>
                        <a:lnTo>
                          <a:pt x="1384426" y="892964"/>
                        </a:lnTo>
                        <a:cubicBezTo>
                          <a:pt x="1368978" y="1209048"/>
                          <a:pt x="1114623" y="1463403"/>
                          <a:pt x="798541" y="1478849"/>
                        </a:cubicBezTo>
                        <a:lnTo>
                          <a:pt x="798541" y="1435917"/>
                        </a:lnTo>
                        <a:cubicBezTo>
                          <a:pt x="798541" y="1419088"/>
                          <a:pt x="784896" y="1405443"/>
                          <a:pt x="768067" y="1405443"/>
                        </a:cubicBezTo>
                        <a:cubicBezTo>
                          <a:pt x="751237" y="1405443"/>
                          <a:pt x="737592" y="1419088"/>
                          <a:pt x="737592" y="1435917"/>
                        </a:cubicBezTo>
                        <a:lnTo>
                          <a:pt x="737592" y="1478849"/>
                        </a:lnTo>
                        <a:cubicBezTo>
                          <a:pt x="421508" y="1463407"/>
                          <a:pt x="167153" y="1209045"/>
                          <a:pt x="151704" y="892967"/>
                        </a:cubicBezTo>
                        <a:lnTo>
                          <a:pt x="194639" y="892967"/>
                        </a:lnTo>
                        <a:cubicBezTo>
                          <a:pt x="211468" y="892967"/>
                          <a:pt x="225113" y="879322"/>
                          <a:pt x="225113" y="862492"/>
                        </a:cubicBezTo>
                        <a:cubicBezTo>
                          <a:pt x="225113" y="845663"/>
                          <a:pt x="211468" y="832018"/>
                          <a:pt x="194639" y="832018"/>
                        </a:cubicBezTo>
                        <a:lnTo>
                          <a:pt x="151704" y="832018"/>
                        </a:lnTo>
                        <a:cubicBezTo>
                          <a:pt x="167153" y="515940"/>
                          <a:pt x="421508" y="261578"/>
                          <a:pt x="737589" y="246133"/>
                        </a:cubicBezTo>
                        <a:lnTo>
                          <a:pt x="737589" y="289065"/>
                        </a:lnTo>
                        <a:cubicBezTo>
                          <a:pt x="737589" y="305894"/>
                          <a:pt x="751234" y="319539"/>
                          <a:pt x="768064" y="319539"/>
                        </a:cubicBezTo>
                        <a:cubicBezTo>
                          <a:pt x="784893" y="319539"/>
                          <a:pt x="798538" y="305894"/>
                          <a:pt x="798538" y="289065"/>
                        </a:cubicBezTo>
                        <a:lnTo>
                          <a:pt x="798538" y="246133"/>
                        </a:lnTo>
                        <a:cubicBezTo>
                          <a:pt x="945768" y="253329"/>
                          <a:pt x="1079601" y="312356"/>
                          <a:pt x="1182141" y="405316"/>
                        </a:cubicBezTo>
                        <a:lnTo>
                          <a:pt x="1090442" y="497015"/>
                        </a:lnTo>
                        <a:cubicBezTo>
                          <a:pt x="1004443" y="421062"/>
                          <a:pt x="891551" y="374892"/>
                          <a:pt x="768060" y="374892"/>
                        </a:cubicBezTo>
                        <a:cubicBezTo>
                          <a:pt x="499197" y="374892"/>
                          <a:pt x="280460" y="593626"/>
                          <a:pt x="280460" y="862492"/>
                        </a:cubicBezTo>
                        <a:cubicBezTo>
                          <a:pt x="280460" y="1131359"/>
                          <a:pt x="499197" y="1350093"/>
                          <a:pt x="768060" y="1350093"/>
                        </a:cubicBezTo>
                        <a:cubicBezTo>
                          <a:pt x="1036924" y="1350093"/>
                          <a:pt x="1255661" y="1131359"/>
                          <a:pt x="1255661" y="862492"/>
                        </a:cubicBezTo>
                        <a:cubicBezTo>
                          <a:pt x="1255661" y="739005"/>
                          <a:pt x="1209490" y="626113"/>
                          <a:pt x="1133545" y="540108"/>
                        </a:cubicBezTo>
                        <a:lnTo>
                          <a:pt x="1225244" y="448409"/>
                        </a:lnTo>
                        <a:cubicBezTo>
                          <a:pt x="1318206" y="550952"/>
                          <a:pt x="1377230" y="684788"/>
                          <a:pt x="1384426" y="832015"/>
                        </a:cubicBezTo>
                        <a:close/>
                        <a:moveTo>
                          <a:pt x="746515" y="884041"/>
                        </a:moveTo>
                        <a:cubicBezTo>
                          <a:pt x="752469" y="889991"/>
                          <a:pt x="760265" y="892967"/>
                          <a:pt x="768064" y="892967"/>
                        </a:cubicBezTo>
                        <a:cubicBezTo>
                          <a:pt x="775862" y="892967"/>
                          <a:pt x="783664" y="889991"/>
                          <a:pt x="789612" y="884041"/>
                        </a:cubicBezTo>
                        <a:lnTo>
                          <a:pt x="955113" y="718539"/>
                        </a:lnTo>
                        <a:cubicBezTo>
                          <a:pt x="985876" y="758422"/>
                          <a:pt x="1004243" y="808343"/>
                          <a:pt x="1004243" y="862492"/>
                        </a:cubicBezTo>
                        <a:cubicBezTo>
                          <a:pt x="1004243" y="992725"/>
                          <a:pt x="898293" y="1098675"/>
                          <a:pt x="768060" y="1098675"/>
                        </a:cubicBezTo>
                        <a:cubicBezTo>
                          <a:pt x="637828" y="1098675"/>
                          <a:pt x="531878" y="992725"/>
                          <a:pt x="531878" y="862492"/>
                        </a:cubicBezTo>
                        <a:cubicBezTo>
                          <a:pt x="531878" y="732260"/>
                          <a:pt x="637828" y="626310"/>
                          <a:pt x="768060" y="626310"/>
                        </a:cubicBezTo>
                        <a:cubicBezTo>
                          <a:pt x="822210" y="626310"/>
                          <a:pt x="872127" y="644677"/>
                          <a:pt x="912014" y="675440"/>
                        </a:cubicBezTo>
                        <a:lnTo>
                          <a:pt x="746512" y="840941"/>
                        </a:lnTo>
                        <a:cubicBezTo>
                          <a:pt x="734617" y="852846"/>
                          <a:pt x="734617" y="872139"/>
                          <a:pt x="746515" y="884041"/>
                        </a:cubicBezTo>
                        <a:close/>
                        <a:moveTo>
                          <a:pt x="768067" y="565365"/>
                        </a:moveTo>
                        <a:cubicBezTo>
                          <a:pt x="604226" y="565365"/>
                          <a:pt x="470936" y="698658"/>
                          <a:pt x="470936" y="862496"/>
                        </a:cubicBezTo>
                        <a:cubicBezTo>
                          <a:pt x="470936" y="1026333"/>
                          <a:pt x="604226" y="1159627"/>
                          <a:pt x="768067" y="1159627"/>
                        </a:cubicBezTo>
                        <a:cubicBezTo>
                          <a:pt x="931907" y="1159627"/>
                          <a:pt x="1065198" y="1026333"/>
                          <a:pt x="1065198" y="862496"/>
                        </a:cubicBezTo>
                        <a:cubicBezTo>
                          <a:pt x="1065198" y="791532"/>
                          <a:pt x="1040160" y="726322"/>
                          <a:pt x="998495" y="675167"/>
                        </a:cubicBezTo>
                        <a:lnTo>
                          <a:pt x="1090397" y="583265"/>
                        </a:lnTo>
                        <a:cubicBezTo>
                          <a:pt x="1155356" y="658150"/>
                          <a:pt x="1194719" y="755809"/>
                          <a:pt x="1194719" y="862492"/>
                        </a:cubicBezTo>
                        <a:cubicBezTo>
                          <a:pt x="1194719" y="1097748"/>
                          <a:pt x="1003325" y="1289141"/>
                          <a:pt x="768070" y="1289141"/>
                        </a:cubicBezTo>
                        <a:cubicBezTo>
                          <a:pt x="532815" y="1289141"/>
                          <a:pt x="341421" y="1097748"/>
                          <a:pt x="341421" y="862492"/>
                        </a:cubicBezTo>
                        <a:cubicBezTo>
                          <a:pt x="341421" y="627237"/>
                          <a:pt x="532815" y="435841"/>
                          <a:pt x="768070" y="435841"/>
                        </a:cubicBezTo>
                        <a:cubicBezTo>
                          <a:pt x="874750" y="435841"/>
                          <a:pt x="972416" y="475203"/>
                          <a:pt x="1047301" y="540162"/>
                        </a:cubicBezTo>
                        <a:lnTo>
                          <a:pt x="955399" y="632067"/>
                        </a:lnTo>
                        <a:cubicBezTo>
                          <a:pt x="904240" y="590403"/>
                          <a:pt x="839034" y="565365"/>
                          <a:pt x="768067" y="565365"/>
                        </a:cubicBezTo>
                        <a:close/>
                      </a:path>
                    </a:pathLst>
                  </a:custGeom>
                  <a:solidFill>
                    <a:schemeClr val="accent1"/>
                  </a:solidFill>
                  <a:ln w="9525" cap="flat">
                    <a:solidFill>
                      <a:schemeClr val="accent1"/>
                    </a:solidFill>
                    <a:prstDash val="solid"/>
                    <a:miter/>
                  </a:ln>
                  <a:scene3d>
                    <a:camera prst="orthographicFront"/>
                    <a:lightRig rig="threePt" dir="t"/>
                  </a:scene3d>
                  <a:sp3d>
                    <a:bevelT w="368300" h="50800" prst="softRound"/>
                  </a:sp3d>
                </p:spPr>
                <p:txBody>
                  <a:bodyPr rtlCol="0" anchor="ctr"/>
                  <a:lstStyle/>
                  <a:p>
                    <a:pPr defTabSz="685577">
                      <a:defRPr/>
                    </a:pPr>
                    <a:endParaRPr lang="en-IN" sz="1350">
                      <a:solidFill>
                        <a:prstClr val="black"/>
                      </a:solidFill>
                      <a:latin typeface="Calibri" panose="020F0502020204030204"/>
                    </a:endParaRPr>
                  </a:p>
                </p:txBody>
              </p:sp>
            </p:grpSp>
            <p:grpSp>
              <p:nvGrpSpPr>
                <p:cNvPr id="37" name="Group 36">
                  <a:extLst>
                    <a:ext uri="{FF2B5EF4-FFF2-40B4-BE49-F238E27FC236}">
                      <a16:creationId xmlns:a16="http://schemas.microsoft.com/office/drawing/2014/main" id="{C36BCE3E-0B0C-43FF-A1CF-0AABFD688B24}"/>
                    </a:ext>
                  </a:extLst>
                </p:cNvPr>
                <p:cNvGrpSpPr/>
                <p:nvPr/>
              </p:nvGrpSpPr>
              <p:grpSpPr>
                <a:xfrm>
                  <a:off x="8212647" y="4446102"/>
                  <a:ext cx="3223979" cy="1037252"/>
                  <a:chOff x="8212647" y="1579969"/>
                  <a:chExt cx="3223979" cy="1037252"/>
                </a:xfrm>
              </p:grpSpPr>
              <p:sp>
                <p:nvSpPr>
                  <p:cNvPr id="38" name="TextBox 37">
                    <a:extLst>
                      <a:ext uri="{FF2B5EF4-FFF2-40B4-BE49-F238E27FC236}">
                        <a16:creationId xmlns:a16="http://schemas.microsoft.com/office/drawing/2014/main" id="{47F12DF5-B789-4926-BBA7-4784B1F016B0}"/>
                      </a:ext>
                    </a:extLst>
                  </p:cNvPr>
                  <p:cNvSpPr txBox="1"/>
                  <p:nvPr/>
                </p:nvSpPr>
                <p:spPr>
                  <a:xfrm>
                    <a:off x="8212647" y="1878365"/>
                    <a:ext cx="3223979" cy="738856"/>
                  </a:xfrm>
                  <a:prstGeom prst="rect">
                    <a:avLst/>
                  </a:prstGeom>
                  <a:noFill/>
                </p:spPr>
                <p:txBody>
                  <a:bodyPr wrap="square" rtlCol="0">
                    <a:spAutoFit/>
                  </a:bodyPr>
                  <a:lstStyle/>
                  <a:p>
                    <a:pPr defTabSz="914126"/>
                    <a:r>
                      <a:rPr lang="el-GR" sz="1400" dirty="0">
                        <a:solidFill>
                          <a:prstClr val="black"/>
                        </a:solidFill>
                        <a:latin typeface="Georgia Pro Light" panose="02040302050405020303" pitchFamily="18" charset="0"/>
                      </a:rPr>
                      <a:t>Η συγγραφή ενιαίου οδηγού καλών πρακτικών και η υιοθέτησή του από όλες τις Ακαδημαϊκές Βιβλιοθήκες. </a:t>
                    </a:r>
                    <a:r>
                      <a:rPr lang="en-US" sz="1400" dirty="0">
                        <a:solidFill>
                          <a:prstClr val="black"/>
                        </a:solidFill>
                        <a:latin typeface="Georgia Pro Light" panose="02040302050405020303" pitchFamily="18" charset="0"/>
                      </a:rPr>
                      <a:t>  </a:t>
                    </a:r>
                  </a:p>
                </p:txBody>
              </p:sp>
              <p:sp>
                <p:nvSpPr>
                  <p:cNvPr id="39" name="TextBox 38">
                    <a:extLst>
                      <a:ext uri="{FF2B5EF4-FFF2-40B4-BE49-F238E27FC236}">
                        <a16:creationId xmlns:a16="http://schemas.microsoft.com/office/drawing/2014/main" id="{4B4B47D9-80B4-4F2A-91A1-860354829462}"/>
                      </a:ext>
                    </a:extLst>
                  </p:cNvPr>
                  <p:cNvSpPr txBox="1"/>
                  <p:nvPr/>
                </p:nvSpPr>
                <p:spPr>
                  <a:xfrm>
                    <a:off x="8212647" y="1579969"/>
                    <a:ext cx="3223979" cy="307777"/>
                  </a:xfrm>
                  <a:prstGeom prst="rect">
                    <a:avLst/>
                  </a:prstGeom>
                  <a:noFill/>
                </p:spPr>
                <p:txBody>
                  <a:bodyPr wrap="square" rtlCol="0">
                    <a:spAutoFit/>
                  </a:bodyPr>
                  <a:lstStyle/>
                  <a:p>
                    <a:pPr defTabSz="914126"/>
                    <a:r>
                      <a:rPr lang="el-GR" sz="1400" b="1" dirty="0">
                        <a:solidFill>
                          <a:prstClr val="black"/>
                        </a:solidFill>
                        <a:latin typeface="Georgia" panose="02040502050405020303" pitchFamily="18" charset="0"/>
                      </a:rPr>
                      <a:t>Στόχος</a:t>
                    </a:r>
                    <a:endParaRPr lang="en-US" sz="1400" b="1" dirty="0">
                      <a:solidFill>
                        <a:prstClr val="black"/>
                      </a:solidFill>
                      <a:latin typeface="Georgia" panose="02040502050405020303" pitchFamily="18" charset="0"/>
                    </a:endParaRPr>
                  </a:p>
                </p:txBody>
              </p:sp>
            </p:grpSp>
          </p:grpSp>
        </p:grpSp>
      </p:grpSp>
      <p:sp>
        <p:nvSpPr>
          <p:cNvPr id="45" name="TextBox 44">
            <a:extLst>
              <a:ext uri="{FF2B5EF4-FFF2-40B4-BE49-F238E27FC236}">
                <a16:creationId xmlns:a16="http://schemas.microsoft.com/office/drawing/2014/main" id="{C901A1E9-F8E8-4E1D-B184-6D514112CA48}"/>
              </a:ext>
            </a:extLst>
          </p:cNvPr>
          <p:cNvSpPr txBox="1"/>
          <p:nvPr/>
        </p:nvSpPr>
        <p:spPr>
          <a:xfrm>
            <a:off x="-1" y="199621"/>
            <a:ext cx="12188825" cy="646331"/>
          </a:xfrm>
          <a:prstGeom prst="rect">
            <a:avLst/>
          </a:prstGeom>
          <a:noFill/>
        </p:spPr>
        <p:txBody>
          <a:bodyPr wrap="square" rtlCol="0">
            <a:spAutoFit/>
          </a:bodyPr>
          <a:lstStyle/>
          <a:p>
            <a:pPr algn="ctr" defTabSz="914126"/>
            <a:r>
              <a:rPr lang="el-GR" sz="3600" b="1" dirty="0">
                <a:solidFill>
                  <a:schemeClr val="bg1"/>
                </a:solidFill>
              </a:rPr>
              <a:t>Προτάσεις </a:t>
            </a:r>
            <a:r>
              <a:rPr lang="en-US" sz="3600" b="1" dirty="0">
                <a:solidFill>
                  <a:schemeClr val="bg1"/>
                </a:solidFill>
              </a:rPr>
              <a:t>2</a:t>
            </a:r>
            <a:r>
              <a:rPr lang="el-GR" sz="3600" b="1" dirty="0">
                <a:solidFill>
                  <a:schemeClr val="bg1"/>
                </a:solidFill>
              </a:rPr>
              <a:t>/2</a:t>
            </a:r>
            <a:endParaRPr lang="en-US" sz="3600" b="1" dirty="0">
              <a:solidFill>
                <a:schemeClr val="bg1"/>
              </a:solidFill>
              <a:latin typeface="Open Sans" panose="020B0606030504020204" pitchFamily="34" charset="0"/>
            </a:endParaRPr>
          </a:p>
        </p:txBody>
      </p:sp>
      <p:cxnSp>
        <p:nvCxnSpPr>
          <p:cNvPr id="48" name="Ευθεία γραμμή σύνδεσης 47">
            <a:extLst>
              <a:ext uri="{FF2B5EF4-FFF2-40B4-BE49-F238E27FC236}">
                <a16:creationId xmlns:a16="http://schemas.microsoft.com/office/drawing/2014/main" id="{82BD3234-0351-481F-9FCF-835352E6413C}"/>
              </a:ext>
            </a:extLst>
          </p:cNvPr>
          <p:cNvCxnSpPr/>
          <p:nvPr/>
        </p:nvCxnSpPr>
        <p:spPr>
          <a:xfrm>
            <a:off x="1269876" y="6632094"/>
            <a:ext cx="9721080" cy="0"/>
          </a:xfrm>
          <a:prstGeom prst="line">
            <a:avLst/>
          </a:prstGeom>
          <a:noFill/>
          <a:ln w="9525" cap="flat" cmpd="sng" algn="ctr">
            <a:solidFill>
              <a:sysClr val="window" lastClr="FFFFFF">
                <a:lumMod val="85000"/>
              </a:sysClr>
            </a:solidFill>
            <a:prstDash val="solid"/>
          </a:ln>
          <a:effectLst/>
        </p:spPr>
      </p:cxnSp>
      <p:sp>
        <p:nvSpPr>
          <p:cNvPr id="49" name="Oval 27">
            <a:extLst>
              <a:ext uri="{FF2B5EF4-FFF2-40B4-BE49-F238E27FC236}">
                <a16:creationId xmlns:a16="http://schemas.microsoft.com/office/drawing/2014/main" id="{0064C9DC-3848-4185-8B24-840F0AC907F6}"/>
              </a:ext>
            </a:extLst>
          </p:cNvPr>
          <p:cNvSpPr/>
          <p:nvPr/>
        </p:nvSpPr>
        <p:spPr>
          <a:xfrm>
            <a:off x="5900431" y="6433015"/>
            <a:ext cx="387959" cy="398158"/>
          </a:xfrm>
          <a:prstGeom prst="ellipse">
            <a:avLst/>
          </a:prstGeom>
          <a:solidFill>
            <a:srgbClr val="00B0F0"/>
          </a:solidFill>
          <a:ln w="25400" cap="flat" cmpd="sng" algn="ctr">
            <a:no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1400" b="0" i="0" u="none" strike="noStrike" kern="0" cap="none" spc="0" normalizeH="0" baseline="0" noProof="0" dirty="0">
                <a:ln>
                  <a:noFill/>
                </a:ln>
                <a:solidFill>
                  <a:prstClr val="white"/>
                </a:solidFill>
                <a:effectLst/>
                <a:uLnTx/>
                <a:uFillTx/>
                <a:latin typeface="Calibri"/>
                <a:ea typeface="+mn-ea"/>
                <a:cs typeface="+mn-cs"/>
              </a:rPr>
              <a:t>17</a:t>
            </a:r>
            <a:endParaRPr kumimoji="0" lang="en-IN" sz="14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795098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contrast="-3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726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2F92D-5E3F-48DD-8C02-C972A8708B7F}"/>
              </a:ext>
            </a:extLst>
          </p:cNvPr>
          <p:cNvSpPr>
            <a:spLocks noGrp="1"/>
          </p:cNvSpPr>
          <p:nvPr>
            <p:ph type="title"/>
          </p:nvPr>
        </p:nvSpPr>
        <p:spPr>
          <a:xfrm>
            <a:off x="609440" y="219483"/>
            <a:ext cx="10969943" cy="834605"/>
          </a:xfrm>
        </p:spPr>
        <p:txBody>
          <a:bodyPr/>
          <a:lstStyle/>
          <a:p>
            <a:pPr algn="ctr"/>
            <a:r>
              <a:rPr lang="el-GR" b="1" dirty="0">
                <a:latin typeface="Open Sans" panose="020B0606030504020204" pitchFamily="34" charset="0"/>
                <a:ea typeface="Open Sans" panose="020B0606030504020204" pitchFamily="34" charset="0"/>
                <a:cs typeface="Open Sans" panose="020B0606030504020204" pitchFamily="34" charset="0"/>
              </a:rPr>
              <a:t>Ν. 2121/1993</a:t>
            </a:r>
            <a:r>
              <a:rPr lang="en-US" b="1" dirty="0">
                <a:latin typeface="Open Sans" panose="020B0606030504020204" pitchFamily="34" charset="0"/>
                <a:ea typeface="Open Sans" panose="020B0606030504020204" pitchFamily="34" charset="0"/>
                <a:cs typeface="Open Sans" panose="020B0606030504020204" pitchFamily="34" charset="0"/>
              </a:rPr>
              <a:t> </a:t>
            </a:r>
            <a:br>
              <a:rPr lang="en-US"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br>
            <a:r>
              <a:rPr lang="el-GR" sz="2000" b="1" dirty="0">
                <a:solidFill>
                  <a:schemeClr val="accent4"/>
                </a:solidFill>
              </a:rPr>
              <a:t>«</a:t>
            </a:r>
            <a:r>
              <a:rPr lang="el-GR" sz="20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Πνευματική Ιδιοκτησία, Συγγενικά Δικαιώματα και Πολιτιστικά Θέματα</a:t>
            </a:r>
            <a:r>
              <a:rPr lang="el-GR" sz="2000" b="1" dirty="0">
                <a:solidFill>
                  <a:schemeClr val="accent4"/>
                </a:solidFill>
              </a:rPr>
              <a:t>»</a:t>
            </a:r>
            <a:endParaRPr lang="en-IN" sz="2000" b="1" dirty="0">
              <a:solidFill>
                <a:schemeClr val="accent4"/>
              </a:solidFill>
            </a:endParaRPr>
          </a:p>
        </p:txBody>
      </p:sp>
      <p:sp>
        <p:nvSpPr>
          <p:cNvPr id="3" name="Rectangle 2">
            <a:extLst>
              <a:ext uri="{FF2B5EF4-FFF2-40B4-BE49-F238E27FC236}">
                <a16:creationId xmlns:a16="http://schemas.microsoft.com/office/drawing/2014/main" id="{09E4C399-69EB-4AB8-9664-F1ACA6A6831B}"/>
              </a:ext>
            </a:extLst>
          </p:cNvPr>
          <p:cNvSpPr/>
          <p:nvPr/>
        </p:nvSpPr>
        <p:spPr>
          <a:xfrm>
            <a:off x="1467813" y="1311942"/>
            <a:ext cx="1813221" cy="14927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4000" b="1" dirty="0"/>
              <a:t>Άρθρο 18</a:t>
            </a:r>
            <a:endParaRPr lang="en-IN" sz="4000" b="1" dirty="0"/>
          </a:p>
        </p:txBody>
      </p:sp>
      <p:sp>
        <p:nvSpPr>
          <p:cNvPr id="9" name="Rectangle 8">
            <a:extLst>
              <a:ext uri="{FF2B5EF4-FFF2-40B4-BE49-F238E27FC236}">
                <a16:creationId xmlns:a16="http://schemas.microsoft.com/office/drawing/2014/main" id="{7B5EFF69-5E18-49FC-AD3B-08F33EC7D3A6}"/>
              </a:ext>
            </a:extLst>
          </p:cNvPr>
          <p:cNvSpPr/>
          <p:nvPr/>
        </p:nvSpPr>
        <p:spPr>
          <a:xfrm>
            <a:off x="1084096" y="2825114"/>
            <a:ext cx="2737770" cy="707886"/>
          </a:xfrm>
          <a:prstGeom prst="rect">
            <a:avLst/>
          </a:prstGeom>
        </p:spPr>
        <p:txBody>
          <a:bodyPr wrap="square">
            <a:spAutoFit/>
          </a:bodyPr>
          <a:lstStyle/>
          <a:p>
            <a:pPr algn="ctr" fontAlgn="base"/>
            <a:r>
              <a:rPr lang="el-GR" sz="2000" b="1" dirty="0">
                <a:solidFill>
                  <a:schemeClr val="tx1">
                    <a:lumMod val="75000"/>
                    <a:lumOff val="25000"/>
                  </a:schemeClr>
                </a:solidFill>
              </a:rPr>
              <a:t>Αναπαραγωγή για ιδιωτική χρήση</a:t>
            </a:r>
            <a:endParaRPr lang="en-IN" sz="2000" b="1" dirty="0">
              <a:solidFill>
                <a:schemeClr val="tx1">
                  <a:lumMod val="75000"/>
                  <a:lumOff val="25000"/>
                </a:schemeClr>
              </a:solidFill>
              <a:latin typeface="Open Sans" panose="020B0606030504020204"/>
            </a:endParaRPr>
          </a:p>
        </p:txBody>
      </p:sp>
      <p:sp>
        <p:nvSpPr>
          <p:cNvPr id="14" name="Rectangle 13">
            <a:extLst>
              <a:ext uri="{FF2B5EF4-FFF2-40B4-BE49-F238E27FC236}">
                <a16:creationId xmlns:a16="http://schemas.microsoft.com/office/drawing/2014/main" id="{5D7CDA1E-9E34-40EA-97F2-A7143F8F7D50}"/>
              </a:ext>
            </a:extLst>
          </p:cNvPr>
          <p:cNvSpPr/>
          <p:nvPr/>
        </p:nvSpPr>
        <p:spPr>
          <a:xfrm>
            <a:off x="862267" y="3533000"/>
            <a:ext cx="3181428" cy="2246769"/>
          </a:xfrm>
          <a:prstGeom prst="rect">
            <a:avLst/>
          </a:prstGeom>
        </p:spPr>
        <p:txBody>
          <a:bodyPr wrap="square">
            <a:spAutoFit/>
          </a:bodyPr>
          <a:lstStyle/>
          <a:p>
            <a:pPr algn="just" fontAlgn="base"/>
            <a:r>
              <a:rPr lang="el-GR" sz="1400" dirty="0">
                <a:solidFill>
                  <a:schemeClr val="tx1">
                    <a:lumMod val="65000"/>
                    <a:lumOff val="35000"/>
                  </a:schemeClr>
                </a:solidFill>
              </a:rPr>
              <a:t>Επιτρέπεται χωρίς την άδεια του δημιουργού και χωρίς αμοιβή, η αναπαραγωγή ενός έργου που έχει νομίμως δημοσιευθεί, εφόσον η αναπαραγωγή γίνεται για ιδιωτική χρήση εκείνου που την κάνει. </a:t>
            </a:r>
          </a:p>
          <a:p>
            <a:pPr algn="just" fontAlgn="base"/>
            <a:endParaRPr lang="el-GR" sz="1400" dirty="0">
              <a:solidFill>
                <a:schemeClr val="tx1">
                  <a:lumMod val="65000"/>
                  <a:lumOff val="35000"/>
                </a:schemeClr>
              </a:solidFill>
            </a:endParaRPr>
          </a:p>
          <a:p>
            <a:pPr algn="just" fontAlgn="base"/>
            <a:r>
              <a:rPr lang="el-GR" sz="1400" dirty="0">
                <a:solidFill>
                  <a:schemeClr val="tx1">
                    <a:lumMod val="65000"/>
                    <a:lumOff val="35000"/>
                  </a:schemeClr>
                </a:solidFill>
              </a:rPr>
              <a:t>Δεν αποτελεί ιδιωτική χρήση, η χρήση στο πλαίσιο μιας επιχείρησης ή μιας υπηρεσίας ή ενός οργανισμού</a:t>
            </a:r>
            <a:r>
              <a:rPr lang="el-GR"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4" name="Rectangle 3">
            <a:extLst>
              <a:ext uri="{FF2B5EF4-FFF2-40B4-BE49-F238E27FC236}">
                <a16:creationId xmlns:a16="http://schemas.microsoft.com/office/drawing/2014/main" id="{4A1AD3CF-3133-4342-A8F9-D6D6FF9B22CA}"/>
              </a:ext>
            </a:extLst>
          </p:cNvPr>
          <p:cNvSpPr/>
          <p:nvPr/>
        </p:nvSpPr>
        <p:spPr>
          <a:xfrm>
            <a:off x="5187800" y="1311941"/>
            <a:ext cx="1813221" cy="149273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4000" b="1" dirty="0"/>
              <a:t>Άρθρο </a:t>
            </a:r>
            <a:r>
              <a:rPr lang="el-GR" sz="4000" b="1" dirty="0">
                <a:solidFill>
                  <a:prstClr val="white"/>
                </a:solidFill>
              </a:rPr>
              <a:t>28Γ</a:t>
            </a:r>
            <a:endParaRPr lang="el-GR" sz="4000" b="1" dirty="0"/>
          </a:p>
        </p:txBody>
      </p:sp>
      <p:sp>
        <p:nvSpPr>
          <p:cNvPr id="15" name="Rectangle 14">
            <a:extLst>
              <a:ext uri="{FF2B5EF4-FFF2-40B4-BE49-F238E27FC236}">
                <a16:creationId xmlns:a16="http://schemas.microsoft.com/office/drawing/2014/main" id="{6DFD1C30-6B63-4734-831C-1DC36A90BE8A}"/>
              </a:ext>
            </a:extLst>
          </p:cNvPr>
          <p:cNvSpPr/>
          <p:nvPr/>
        </p:nvSpPr>
        <p:spPr>
          <a:xfrm>
            <a:off x="8667343" y="2979002"/>
            <a:ext cx="2737770" cy="400110"/>
          </a:xfrm>
          <a:prstGeom prst="rect">
            <a:avLst/>
          </a:prstGeom>
        </p:spPr>
        <p:txBody>
          <a:bodyPr wrap="square">
            <a:spAutoFit/>
          </a:bodyPr>
          <a:lstStyle/>
          <a:p>
            <a:pPr lvl="0" algn="ctr" fontAlgn="base"/>
            <a:r>
              <a:rPr lang="el-GR" sz="2000" b="1" dirty="0">
                <a:solidFill>
                  <a:prstClr val="black">
                    <a:lumMod val="75000"/>
                    <a:lumOff val="25000"/>
                  </a:prstClr>
                </a:solidFill>
              </a:rPr>
              <a:t>Δικαιώματα εκδοτών</a:t>
            </a:r>
          </a:p>
        </p:txBody>
      </p:sp>
      <p:sp>
        <p:nvSpPr>
          <p:cNvPr id="5" name="Rectangle 4">
            <a:extLst>
              <a:ext uri="{FF2B5EF4-FFF2-40B4-BE49-F238E27FC236}">
                <a16:creationId xmlns:a16="http://schemas.microsoft.com/office/drawing/2014/main" id="{ED3B003B-46A6-4905-A935-EC7AEB47C841}"/>
              </a:ext>
            </a:extLst>
          </p:cNvPr>
          <p:cNvSpPr/>
          <p:nvPr/>
        </p:nvSpPr>
        <p:spPr>
          <a:xfrm>
            <a:off x="8907789" y="1311943"/>
            <a:ext cx="1813220" cy="149273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4000" b="1" dirty="0"/>
              <a:t>Άρθρο 51</a:t>
            </a:r>
            <a:endParaRPr lang="en-IN" sz="4000" b="1" dirty="0">
              <a:latin typeface="Open Sans" panose="020B0606030504020204" pitchFamily="34" charset="0"/>
            </a:endParaRPr>
          </a:p>
        </p:txBody>
      </p:sp>
      <p:sp>
        <p:nvSpPr>
          <p:cNvPr id="17" name="Rectangle 16">
            <a:extLst>
              <a:ext uri="{FF2B5EF4-FFF2-40B4-BE49-F238E27FC236}">
                <a16:creationId xmlns:a16="http://schemas.microsoft.com/office/drawing/2014/main" id="{5EB9CACC-F19C-4F3B-87F6-1FB5296E14B3}"/>
              </a:ext>
            </a:extLst>
          </p:cNvPr>
          <p:cNvSpPr/>
          <p:nvPr/>
        </p:nvSpPr>
        <p:spPr>
          <a:xfrm>
            <a:off x="4764805" y="2979002"/>
            <a:ext cx="2737770" cy="400110"/>
          </a:xfrm>
          <a:prstGeom prst="rect">
            <a:avLst/>
          </a:prstGeom>
        </p:spPr>
        <p:txBody>
          <a:bodyPr wrap="square">
            <a:spAutoFit/>
          </a:bodyPr>
          <a:lstStyle/>
          <a:p>
            <a:pPr lvl="0" algn="ctr" fontAlgn="base"/>
            <a:r>
              <a:rPr lang="el-GR" sz="2000" b="1" dirty="0">
                <a:solidFill>
                  <a:prstClr val="black">
                    <a:lumMod val="75000"/>
                    <a:lumOff val="25000"/>
                  </a:prstClr>
                </a:solidFill>
              </a:rPr>
              <a:t>«τεστ τριών σταδίων»</a:t>
            </a:r>
            <a:endParaRPr lang="en-IN" sz="2000" b="1" dirty="0">
              <a:solidFill>
                <a:prstClr val="black">
                  <a:lumMod val="75000"/>
                  <a:lumOff val="25000"/>
                </a:prstClr>
              </a:solidFill>
            </a:endParaRPr>
          </a:p>
        </p:txBody>
      </p:sp>
      <p:sp>
        <p:nvSpPr>
          <p:cNvPr id="23" name="Slide Number Placeholder 22">
            <a:extLst>
              <a:ext uri="{FF2B5EF4-FFF2-40B4-BE49-F238E27FC236}">
                <a16:creationId xmlns:a16="http://schemas.microsoft.com/office/drawing/2014/main" id="{C68EF812-F07B-4B4D-AA0C-647E662B34E7}"/>
              </a:ext>
            </a:extLst>
          </p:cNvPr>
          <p:cNvSpPr>
            <a:spLocks noGrp="1"/>
          </p:cNvSpPr>
          <p:nvPr>
            <p:ph type="sldNum" sz="quarter" idx="12"/>
          </p:nvPr>
        </p:nvSpPr>
        <p:spPr/>
        <p:txBody>
          <a:bodyPr/>
          <a:lstStyle/>
          <a:p>
            <a:fld id="{96E69268-9C8B-4EBF-A9EE-DC5DC2D48DC3}" type="slidenum">
              <a:rPr lang="en-US" smtClean="0"/>
              <a:pPr/>
              <a:t>2</a:t>
            </a:fld>
            <a:endParaRPr lang="en-US" dirty="0"/>
          </a:p>
        </p:txBody>
      </p:sp>
      <p:sp>
        <p:nvSpPr>
          <p:cNvPr id="13" name="Rectangle 13">
            <a:extLst>
              <a:ext uri="{FF2B5EF4-FFF2-40B4-BE49-F238E27FC236}">
                <a16:creationId xmlns:a16="http://schemas.microsoft.com/office/drawing/2014/main" id="{2E99472B-839F-4C05-B524-83C50626B26A}"/>
              </a:ext>
            </a:extLst>
          </p:cNvPr>
          <p:cNvSpPr/>
          <p:nvPr/>
        </p:nvSpPr>
        <p:spPr>
          <a:xfrm>
            <a:off x="8445513" y="3533000"/>
            <a:ext cx="3181429" cy="1600438"/>
          </a:xfrm>
          <a:prstGeom prst="rect">
            <a:avLst/>
          </a:prstGeom>
        </p:spPr>
        <p:txBody>
          <a:bodyPr wrap="square">
            <a:spAutoFit/>
          </a:bodyPr>
          <a:lstStyle/>
          <a:p>
            <a:pPr algn="just" fontAlgn="base"/>
            <a:r>
              <a:rPr lang="el-GR" sz="1400" dirty="0">
                <a:solidFill>
                  <a:schemeClr val="tx1">
                    <a:lumMod val="65000"/>
                    <a:lumOff val="35000"/>
                  </a:schemeClr>
                </a:solidFill>
              </a:rPr>
              <a:t>Εκδότες εντύπων έχουν το δικαίωμα να επιτρέπουν ή να απαγορεύουν την αναπαραγωγή, με φωτοτυπικές, ηλεκτρονικές ή όποιες άλλες μεθόδους, για σκοπούς εκμετάλλευσης, της στοιχειοθεσίας και της σελιδοποίησης των έργων που έχουν εκδώσει.</a:t>
            </a:r>
          </a:p>
        </p:txBody>
      </p:sp>
      <p:sp>
        <p:nvSpPr>
          <p:cNvPr id="19" name="Rectangle 13">
            <a:extLst>
              <a:ext uri="{FF2B5EF4-FFF2-40B4-BE49-F238E27FC236}">
                <a16:creationId xmlns:a16="http://schemas.microsoft.com/office/drawing/2014/main" id="{E32E8D1D-66EC-4D71-9238-FCBC16756BBF}"/>
              </a:ext>
            </a:extLst>
          </p:cNvPr>
          <p:cNvSpPr/>
          <p:nvPr/>
        </p:nvSpPr>
        <p:spPr>
          <a:xfrm>
            <a:off x="4542976" y="3533000"/>
            <a:ext cx="3181428" cy="2246769"/>
          </a:xfrm>
          <a:prstGeom prst="rect">
            <a:avLst/>
          </a:prstGeom>
        </p:spPr>
        <p:txBody>
          <a:bodyPr wrap="square">
            <a:spAutoFit/>
          </a:bodyPr>
          <a:lstStyle/>
          <a:p>
            <a:pPr lvl="0" algn="just" fontAlgn="base"/>
            <a:r>
              <a:rPr lang="el-GR" sz="1400" dirty="0">
                <a:solidFill>
                  <a:prstClr val="black">
                    <a:lumMod val="65000"/>
                    <a:lumOff val="35000"/>
                  </a:prstClr>
                </a:solidFill>
              </a:rPr>
              <a:t>Οι περιορισμοί που προβλέπονται στο τέταρτο κεφάλαιο του Ν. 2121/1993, όπως ισχύει, εφαρμόζονται:</a:t>
            </a:r>
          </a:p>
          <a:p>
            <a:pPr marL="285750" lvl="0" indent="-285750" algn="just" fontAlgn="base">
              <a:buFont typeface="Arial" panose="020B0604020202020204" pitchFamily="34" charset="0"/>
              <a:buChar char="•"/>
            </a:pPr>
            <a:r>
              <a:rPr lang="el-GR" sz="1400" dirty="0">
                <a:solidFill>
                  <a:prstClr val="black">
                    <a:lumMod val="65000"/>
                    <a:lumOff val="35000"/>
                  </a:prstClr>
                </a:solidFill>
              </a:rPr>
              <a:t>μόνο σε ορισμένες ειδικές περιπτώσεις</a:t>
            </a:r>
          </a:p>
          <a:p>
            <a:pPr marL="285750" lvl="0" indent="-285750" algn="just" fontAlgn="base">
              <a:buFont typeface="Arial" panose="020B0604020202020204" pitchFamily="34" charset="0"/>
              <a:buChar char="•"/>
            </a:pPr>
            <a:r>
              <a:rPr lang="el-GR" sz="1400" dirty="0">
                <a:solidFill>
                  <a:prstClr val="black">
                    <a:lumMod val="65000"/>
                    <a:lumOff val="35000"/>
                  </a:prstClr>
                </a:solidFill>
              </a:rPr>
              <a:t>δεν αντίκεινται στην κανονική εκμετάλλευση του έργου ή άλλου προστατευόμενου αντικειμένου</a:t>
            </a:r>
          </a:p>
          <a:p>
            <a:pPr marL="285750" lvl="0" indent="-285750" algn="just" fontAlgn="base">
              <a:buFont typeface="Arial" panose="020B0604020202020204" pitchFamily="34" charset="0"/>
              <a:buChar char="•"/>
            </a:pPr>
            <a:r>
              <a:rPr lang="el-GR" sz="1400" dirty="0">
                <a:solidFill>
                  <a:prstClr val="black">
                    <a:lumMod val="65000"/>
                    <a:lumOff val="35000"/>
                  </a:prstClr>
                </a:solidFill>
              </a:rPr>
              <a:t> δε θίγουν αδικαιολόγητα τα έννομα συμφέροντα του δικαιούχου</a:t>
            </a:r>
          </a:p>
        </p:txBody>
      </p:sp>
    </p:spTree>
    <p:extLst>
      <p:ext uri="{BB962C8B-B14F-4D97-AF65-F5344CB8AC3E}">
        <p14:creationId xmlns:p14="http://schemas.microsoft.com/office/powerpoint/2010/main" val="1828343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2F92D-5E3F-48DD-8C02-C972A8708B7F}"/>
              </a:ext>
            </a:extLst>
          </p:cNvPr>
          <p:cNvSpPr>
            <a:spLocks noGrp="1"/>
          </p:cNvSpPr>
          <p:nvPr>
            <p:ph type="title"/>
          </p:nvPr>
        </p:nvSpPr>
        <p:spPr/>
        <p:txBody>
          <a:bodyPr/>
          <a:lstStyle/>
          <a:p>
            <a:pPr algn="ctr"/>
            <a:r>
              <a:rPr lang="el-GR"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Βιβλιογραφική</a:t>
            </a:r>
            <a:r>
              <a:rPr lang="en-IN"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l-GR"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ανασκόπηση</a:t>
            </a:r>
            <a:endParaRPr lang="en-IN"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Slide Number Placeholder 22">
            <a:extLst>
              <a:ext uri="{FF2B5EF4-FFF2-40B4-BE49-F238E27FC236}">
                <a16:creationId xmlns:a16="http://schemas.microsoft.com/office/drawing/2014/main" id="{C68EF812-F07B-4B4D-AA0C-647E662B34E7}"/>
              </a:ext>
            </a:extLst>
          </p:cNvPr>
          <p:cNvSpPr>
            <a:spLocks noGrp="1"/>
          </p:cNvSpPr>
          <p:nvPr>
            <p:ph type="sldNum" sz="quarter" idx="12"/>
          </p:nvPr>
        </p:nvSpPr>
        <p:spPr/>
        <p:txBody>
          <a:bodyPr/>
          <a:lstStyle/>
          <a:p>
            <a:fld id="{96E69268-9C8B-4EBF-A9EE-DC5DC2D48DC3}" type="slidenum">
              <a:rPr lang="en-US" smtClean="0"/>
              <a:pPr/>
              <a:t>3</a:t>
            </a:fld>
            <a:endParaRPr lang="en-US" dirty="0"/>
          </a:p>
        </p:txBody>
      </p:sp>
      <p:sp>
        <p:nvSpPr>
          <p:cNvPr id="24" name="Rectangle 23">
            <a:extLst>
              <a:ext uri="{FF2B5EF4-FFF2-40B4-BE49-F238E27FC236}">
                <a16:creationId xmlns:a16="http://schemas.microsoft.com/office/drawing/2014/main" id="{6FEFD1A6-69FA-4C35-8A2F-6EB991B4E303}"/>
              </a:ext>
            </a:extLst>
          </p:cNvPr>
          <p:cNvSpPr/>
          <p:nvPr/>
        </p:nvSpPr>
        <p:spPr>
          <a:xfrm>
            <a:off x="1552908" y="1001785"/>
            <a:ext cx="9083008" cy="584775"/>
          </a:xfrm>
          <a:prstGeom prst="rect">
            <a:avLst/>
          </a:prstGeom>
        </p:spPr>
        <p:txBody>
          <a:bodyPr wrap="square">
            <a:spAutoFit/>
          </a:bodyPr>
          <a:lstStyle/>
          <a:p>
            <a:pPr algn="just" fontAlgn="base"/>
            <a:r>
              <a:rPr lang="el-GR" sz="1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Ο νομοθέτης δεν έχει ορίσει ανώτατα όρια σε σχέση με την επιτρεπτή έκταση (σε αριθμούς σελίδων ή ποσοστού) της φωτοτυπικής αναπαραγωγής του έργου για ιδιωτική χρήση</a:t>
            </a:r>
          </a:p>
        </p:txBody>
      </p:sp>
      <p:sp>
        <p:nvSpPr>
          <p:cNvPr id="25" name="Oval 24">
            <a:extLst>
              <a:ext uri="{FF2B5EF4-FFF2-40B4-BE49-F238E27FC236}">
                <a16:creationId xmlns:a16="http://schemas.microsoft.com/office/drawing/2014/main" id="{4B0CBECF-422A-40E1-A1F8-A4D488CEE5FA}"/>
              </a:ext>
            </a:extLst>
          </p:cNvPr>
          <p:cNvSpPr/>
          <p:nvPr/>
        </p:nvSpPr>
        <p:spPr>
          <a:xfrm>
            <a:off x="5792949" y="1836541"/>
            <a:ext cx="602926" cy="6029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IN" sz="1800" b="1" dirty="0">
                <a:latin typeface="Open Sans" panose="020B0606030504020204" pitchFamily="34" charset="0"/>
                <a:ea typeface="Open Sans" panose="020B0606030504020204" pitchFamily="34" charset="0"/>
                <a:cs typeface="Open Sans" panose="020B0606030504020204" pitchFamily="34" charset="0"/>
              </a:rPr>
              <a:t>01</a:t>
            </a:r>
          </a:p>
        </p:txBody>
      </p:sp>
      <p:sp>
        <p:nvSpPr>
          <p:cNvPr id="29" name="Rectangle 28">
            <a:extLst>
              <a:ext uri="{FF2B5EF4-FFF2-40B4-BE49-F238E27FC236}">
                <a16:creationId xmlns:a16="http://schemas.microsoft.com/office/drawing/2014/main" id="{1651C769-D2B2-4C1C-960C-2E1FECF7CD05}"/>
              </a:ext>
            </a:extLst>
          </p:cNvPr>
          <p:cNvSpPr/>
          <p:nvPr/>
        </p:nvSpPr>
        <p:spPr>
          <a:xfrm>
            <a:off x="6710257" y="1836541"/>
            <a:ext cx="4464496" cy="369332"/>
          </a:xfrm>
          <a:prstGeom prst="rect">
            <a:avLst/>
          </a:prstGeom>
        </p:spPr>
        <p:txBody>
          <a:bodyPr wrap="square">
            <a:spAutoFit/>
          </a:bodyPr>
          <a:lstStyle/>
          <a:p>
            <a:pPr fontAlgn="base"/>
            <a:r>
              <a:rPr lang="el-GR" sz="18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Άρθρο 18</a:t>
            </a:r>
            <a:r>
              <a:rPr lang="en-US" sz="18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endParaRPr lang="en-IN" sz="1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5B24ABAA-04E0-448D-9703-28A6572A8C58}"/>
              </a:ext>
            </a:extLst>
          </p:cNvPr>
          <p:cNvSpPr/>
          <p:nvPr/>
        </p:nvSpPr>
        <p:spPr>
          <a:xfrm>
            <a:off x="6742484" y="2220084"/>
            <a:ext cx="4464496" cy="307777"/>
          </a:xfrm>
          <a:prstGeom prst="rect">
            <a:avLst/>
          </a:prstGeom>
        </p:spPr>
        <p:txBody>
          <a:bodyPr wrap="square">
            <a:spAutoFit/>
          </a:bodyPr>
          <a:lstStyle/>
          <a:p>
            <a:pPr fontAlgn="base"/>
            <a:r>
              <a:rPr lang="el-GR"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Αναπαραγωγή για ιδιωτική χρήση</a:t>
            </a:r>
          </a:p>
        </p:txBody>
      </p:sp>
      <p:sp>
        <p:nvSpPr>
          <p:cNvPr id="28" name="Oval 27">
            <a:extLst>
              <a:ext uri="{FF2B5EF4-FFF2-40B4-BE49-F238E27FC236}">
                <a16:creationId xmlns:a16="http://schemas.microsoft.com/office/drawing/2014/main" id="{6A1B486F-7740-40BB-AC9E-A44F670E38D4}"/>
              </a:ext>
            </a:extLst>
          </p:cNvPr>
          <p:cNvSpPr/>
          <p:nvPr/>
        </p:nvSpPr>
        <p:spPr>
          <a:xfrm>
            <a:off x="5778461" y="3008208"/>
            <a:ext cx="602926" cy="60292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IN" sz="1800" b="1" dirty="0">
                <a:latin typeface="Open Sans" panose="020B0606030504020204" pitchFamily="34" charset="0"/>
                <a:ea typeface="Open Sans" panose="020B0606030504020204" pitchFamily="34" charset="0"/>
                <a:cs typeface="Open Sans" panose="020B0606030504020204" pitchFamily="34" charset="0"/>
              </a:rPr>
              <a:t>02</a:t>
            </a:r>
          </a:p>
        </p:txBody>
      </p:sp>
      <p:sp>
        <p:nvSpPr>
          <p:cNvPr id="31" name="Rectangle 30">
            <a:extLst>
              <a:ext uri="{FF2B5EF4-FFF2-40B4-BE49-F238E27FC236}">
                <a16:creationId xmlns:a16="http://schemas.microsoft.com/office/drawing/2014/main" id="{4A63A93C-4954-40CB-A1AC-98D9A927E92D}"/>
              </a:ext>
            </a:extLst>
          </p:cNvPr>
          <p:cNvSpPr/>
          <p:nvPr/>
        </p:nvSpPr>
        <p:spPr>
          <a:xfrm>
            <a:off x="6742484" y="2940339"/>
            <a:ext cx="4464496" cy="369332"/>
          </a:xfrm>
          <a:prstGeom prst="rect">
            <a:avLst/>
          </a:prstGeom>
        </p:spPr>
        <p:txBody>
          <a:bodyPr wrap="square">
            <a:spAutoFit/>
          </a:bodyPr>
          <a:lstStyle/>
          <a:p>
            <a:pPr fontAlgn="base"/>
            <a:r>
              <a:rPr lang="el-GR" sz="18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Άρθρο 28Γ</a:t>
            </a:r>
            <a:r>
              <a:rPr lang="en-US" sz="18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endParaRPr lang="en-IN" sz="1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3A5078CA-BCFC-4A06-A227-50A2EC2191E8}"/>
              </a:ext>
            </a:extLst>
          </p:cNvPr>
          <p:cNvSpPr/>
          <p:nvPr/>
        </p:nvSpPr>
        <p:spPr>
          <a:xfrm>
            <a:off x="6742484" y="3310623"/>
            <a:ext cx="4464496" cy="523220"/>
          </a:xfrm>
          <a:prstGeom prst="rect">
            <a:avLst/>
          </a:prstGeom>
        </p:spPr>
        <p:txBody>
          <a:bodyPr wrap="square">
            <a:spAutoFit/>
          </a:bodyPr>
          <a:lstStyle/>
          <a:p>
            <a:pPr lvl="0" fontAlgn="base"/>
            <a:r>
              <a:rPr lang="el-GR" sz="1400" dirty="0">
                <a:solidFill>
                  <a:prstClr val="black">
                    <a:lumMod val="65000"/>
                    <a:lumOff val="35000"/>
                  </a:prstClr>
                </a:solidFill>
                <a:latin typeface="Open Sans" panose="020B0606030504020204" pitchFamily="34" charset="0"/>
                <a:ea typeface="Open Sans" panose="020B0606030504020204" pitchFamily="34" charset="0"/>
                <a:cs typeface="Open Sans" panose="020B0606030504020204" pitchFamily="34" charset="0"/>
              </a:rPr>
              <a:t>Ρήτρα γενικής εφαρμογής επί των περιορισμών</a:t>
            </a:r>
          </a:p>
          <a:p>
            <a:pPr lvl="0" fontAlgn="base"/>
            <a:r>
              <a:rPr lang="el-GR" sz="1400" dirty="0">
                <a:solidFill>
                  <a:prstClr val="black">
                    <a:lumMod val="65000"/>
                    <a:lumOff val="35000"/>
                  </a:prstClr>
                </a:solidFill>
                <a:latin typeface="Open Sans" panose="020B0606030504020204" pitchFamily="34" charset="0"/>
                <a:ea typeface="Open Sans" panose="020B0606030504020204" pitchFamily="34" charset="0"/>
                <a:cs typeface="Open Sans" panose="020B0606030504020204" pitchFamily="34" charset="0"/>
              </a:rPr>
              <a:t>ή «τεστ τριών σταδίων»</a:t>
            </a:r>
          </a:p>
        </p:txBody>
      </p:sp>
      <p:sp>
        <p:nvSpPr>
          <p:cNvPr id="27" name="Oval 26">
            <a:extLst>
              <a:ext uri="{FF2B5EF4-FFF2-40B4-BE49-F238E27FC236}">
                <a16:creationId xmlns:a16="http://schemas.microsoft.com/office/drawing/2014/main" id="{C747EE57-73DF-4115-B8D4-4D101FF96212}"/>
              </a:ext>
            </a:extLst>
          </p:cNvPr>
          <p:cNvSpPr/>
          <p:nvPr/>
        </p:nvSpPr>
        <p:spPr>
          <a:xfrm>
            <a:off x="5800662" y="4179875"/>
            <a:ext cx="602926" cy="60292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IN" sz="1800" b="1" dirty="0">
                <a:latin typeface="Open Sans" panose="020B0606030504020204" pitchFamily="34" charset="0"/>
                <a:ea typeface="Open Sans" panose="020B0606030504020204" pitchFamily="34" charset="0"/>
                <a:cs typeface="Open Sans" panose="020B0606030504020204" pitchFamily="34" charset="0"/>
              </a:rPr>
              <a:t>03</a:t>
            </a:r>
          </a:p>
        </p:txBody>
      </p:sp>
      <p:sp>
        <p:nvSpPr>
          <p:cNvPr id="33" name="Rectangle 32">
            <a:extLst>
              <a:ext uri="{FF2B5EF4-FFF2-40B4-BE49-F238E27FC236}">
                <a16:creationId xmlns:a16="http://schemas.microsoft.com/office/drawing/2014/main" id="{6620F806-0B40-4032-AB6A-17F7D9C90FBE}"/>
              </a:ext>
            </a:extLst>
          </p:cNvPr>
          <p:cNvSpPr/>
          <p:nvPr/>
        </p:nvSpPr>
        <p:spPr>
          <a:xfrm>
            <a:off x="6742484" y="4112006"/>
            <a:ext cx="4464496" cy="369332"/>
          </a:xfrm>
          <a:prstGeom prst="rect">
            <a:avLst/>
          </a:prstGeom>
        </p:spPr>
        <p:txBody>
          <a:bodyPr wrap="square">
            <a:spAutoFit/>
          </a:bodyPr>
          <a:lstStyle/>
          <a:p>
            <a:pPr fontAlgn="base"/>
            <a:r>
              <a:rPr lang="el-GR" sz="18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Άρθρο 51</a:t>
            </a:r>
            <a:r>
              <a:rPr lang="en-US" sz="18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endParaRPr lang="en-IN" sz="1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F9DBF75A-D071-4498-8D25-3BD9B8005A48}"/>
              </a:ext>
            </a:extLst>
          </p:cNvPr>
          <p:cNvSpPr/>
          <p:nvPr/>
        </p:nvSpPr>
        <p:spPr>
          <a:xfrm>
            <a:off x="6729635" y="4496259"/>
            <a:ext cx="4464496" cy="307777"/>
          </a:xfrm>
          <a:prstGeom prst="rect">
            <a:avLst/>
          </a:prstGeom>
        </p:spPr>
        <p:txBody>
          <a:bodyPr wrap="square">
            <a:spAutoFit/>
          </a:bodyPr>
          <a:lstStyle/>
          <a:p>
            <a:pPr fontAlgn="base"/>
            <a:r>
              <a:rPr lang="el-GR"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Δικαιώματα εκδοτών</a:t>
            </a:r>
          </a:p>
        </p:txBody>
      </p:sp>
      <p:sp>
        <p:nvSpPr>
          <p:cNvPr id="41" name="Rectangle 40">
            <a:extLst>
              <a:ext uri="{FF2B5EF4-FFF2-40B4-BE49-F238E27FC236}">
                <a16:creationId xmlns:a16="http://schemas.microsoft.com/office/drawing/2014/main" id="{D4648A69-5192-4658-AD9B-1C743C2CADA5}"/>
              </a:ext>
            </a:extLst>
          </p:cNvPr>
          <p:cNvSpPr/>
          <p:nvPr/>
        </p:nvSpPr>
        <p:spPr>
          <a:xfrm>
            <a:off x="693811" y="5144528"/>
            <a:ext cx="10562226" cy="1077218"/>
          </a:xfrm>
          <a:prstGeom prst="rect">
            <a:avLst/>
          </a:prstGeom>
        </p:spPr>
        <p:txBody>
          <a:bodyPr wrap="square" anchor="b">
            <a:spAutoFit/>
          </a:bodyPr>
          <a:lstStyle/>
          <a:p>
            <a:pPr algn="just" fontAlgn="base"/>
            <a:r>
              <a:rPr lang="el-GR"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Οι εν λόγω περιορισμοί αντανακλούν την εκτίμηση του εκάστοτε φορέα σχετικά με το σύννομο της ιδιωτικής αναπαραγωγής, ιδίως κατ’ εφαρμογή του «τεστ τριών σταδίων» στο πλαίσιο αναπαραγωγής έργων εντός των βιβλιοθηκών από τους χρήστες για ιδιωτική χρήση.</a:t>
            </a:r>
          </a:p>
          <a:p>
            <a:pPr algn="ctr" fontAlgn="base"/>
            <a:endParaRPr lang="el-GR"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Εικόνα 2">
            <a:hlinkClick r:id="rId3"/>
            <a:extLst>
              <a:ext uri="{FF2B5EF4-FFF2-40B4-BE49-F238E27FC236}">
                <a16:creationId xmlns:a16="http://schemas.microsoft.com/office/drawing/2014/main" id="{7790C6EB-2C60-4F0F-8853-6E6446488464}"/>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contrast="-61000"/>
                    </a14:imgEffect>
                  </a14:imgLayer>
                </a14:imgProps>
              </a:ext>
            </a:extLst>
          </a:blip>
          <a:stretch>
            <a:fillRect/>
          </a:stretch>
        </p:blipFill>
        <p:spPr>
          <a:xfrm>
            <a:off x="693811" y="1792942"/>
            <a:ext cx="4949659" cy="3146612"/>
          </a:xfrm>
          <a:prstGeom prst="rect">
            <a:avLst/>
          </a:prstGeom>
        </p:spPr>
      </p:pic>
    </p:spTree>
    <p:extLst>
      <p:ext uri="{BB962C8B-B14F-4D97-AF65-F5344CB8AC3E}">
        <p14:creationId xmlns:p14="http://schemas.microsoft.com/office/powerpoint/2010/main" val="1046442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2000" b="-12000"/>
          </a:stretch>
        </a:blip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DDD1FA7-E1AB-4306-A3AA-D38800EF59E6}"/>
              </a:ext>
            </a:extLst>
          </p:cNvPr>
          <p:cNvSpPr/>
          <p:nvPr/>
        </p:nvSpPr>
        <p:spPr>
          <a:xfrm>
            <a:off x="0" y="0"/>
            <a:ext cx="12188825" cy="6858000"/>
          </a:xfrm>
          <a:prstGeom prst="rect">
            <a:avLst/>
          </a:prstGeom>
          <a:solidFill>
            <a:schemeClr val="accent2">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Slide Number Placeholder 22">
            <a:extLst>
              <a:ext uri="{FF2B5EF4-FFF2-40B4-BE49-F238E27FC236}">
                <a16:creationId xmlns:a16="http://schemas.microsoft.com/office/drawing/2014/main" id="{C68EF812-F07B-4B4D-AA0C-647E662B34E7}"/>
              </a:ext>
            </a:extLst>
          </p:cNvPr>
          <p:cNvSpPr>
            <a:spLocks noGrp="1"/>
          </p:cNvSpPr>
          <p:nvPr>
            <p:ph type="sldNum" sz="quarter" idx="12"/>
          </p:nvPr>
        </p:nvSpPr>
        <p:spPr/>
        <p:txBody>
          <a:bodyPr/>
          <a:lstStyle/>
          <a:p>
            <a:fld id="{96E69268-9C8B-4EBF-A9EE-DC5DC2D48DC3}" type="slidenum">
              <a:rPr lang="en-US" smtClean="0"/>
              <a:pPr/>
              <a:t>4</a:t>
            </a:fld>
            <a:endParaRPr lang="en-US" dirty="0"/>
          </a:p>
        </p:txBody>
      </p:sp>
      <p:sp>
        <p:nvSpPr>
          <p:cNvPr id="17" name="TextBox 16">
            <a:extLst>
              <a:ext uri="{FF2B5EF4-FFF2-40B4-BE49-F238E27FC236}">
                <a16:creationId xmlns:a16="http://schemas.microsoft.com/office/drawing/2014/main" id="{6A620D33-40A2-49AC-A83D-DA601C5417D6}"/>
              </a:ext>
            </a:extLst>
          </p:cNvPr>
          <p:cNvSpPr txBox="1"/>
          <p:nvPr/>
        </p:nvSpPr>
        <p:spPr>
          <a:xfrm>
            <a:off x="1026162" y="475233"/>
            <a:ext cx="3888432" cy="646331"/>
          </a:xfrm>
          <a:prstGeom prst="rect">
            <a:avLst/>
          </a:prstGeom>
          <a:noFill/>
        </p:spPr>
        <p:txBody>
          <a:bodyPr wrap="square" rtlCol="0">
            <a:spAutoFit/>
          </a:bodyPr>
          <a:lstStyle/>
          <a:p>
            <a:pPr algn="ctr"/>
            <a:r>
              <a:rPr lang="el-GR" sz="3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Η κατάσταση</a:t>
            </a:r>
            <a:endParaRPr lang="en-IN" sz="3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2A433508-848E-49C4-B828-AA6EEB84E039}"/>
              </a:ext>
            </a:extLst>
          </p:cNvPr>
          <p:cNvSpPr/>
          <p:nvPr/>
        </p:nvSpPr>
        <p:spPr>
          <a:xfrm>
            <a:off x="6069635" y="0"/>
            <a:ext cx="6094412" cy="686503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5" name="Rectangle 34">
            <a:extLst>
              <a:ext uri="{FF2B5EF4-FFF2-40B4-BE49-F238E27FC236}">
                <a16:creationId xmlns:a16="http://schemas.microsoft.com/office/drawing/2014/main" id="{A5A555E6-45AF-4AB6-8011-D44BD9ACF0D0}"/>
              </a:ext>
            </a:extLst>
          </p:cNvPr>
          <p:cNvSpPr/>
          <p:nvPr/>
        </p:nvSpPr>
        <p:spPr>
          <a:xfrm>
            <a:off x="7966620" y="1429162"/>
            <a:ext cx="3672408" cy="1384995"/>
          </a:xfrm>
          <a:prstGeom prst="rect">
            <a:avLst/>
          </a:prstGeom>
        </p:spPr>
        <p:txBody>
          <a:bodyPr wrap="square">
            <a:spAutoFit/>
          </a:bodyPr>
          <a:lstStyle/>
          <a:p>
            <a:pPr algn="just" fontAlgn="base"/>
            <a:r>
              <a:rPr lang="el-GR" sz="1400" dirty="0">
                <a:solidFill>
                  <a:schemeClr val="tx1">
                    <a:lumMod val="75000"/>
                    <a:lumOff val="25000"/>
                  </a:schemeClr>
                </a:solidFill>
                <a:latin typeface="Calibri" panose="020F0502020204030204" pitchFamily="34" charset="0"/>
                <a:ea typeface="Open Sans" panose="020B0606030504020204" pitchFamily="34" charset="0"/>
                <a:cs typeface="Calibri" panose="020F0502020204030204" pitchFamily="34" charset="0"/>
              </a:rPr>
              <a:t>Ποια είναι η πλαισίωση της φωτοτύπησης υλικού εντός των Βιβλιοθηκών – τακτικών   μελών του Σ.Ε.Α.Β. με βάση τους δημοσίως αναρτημένους Κανονισμούς / Πολιτικές των Βιβλιοθηκών στους ιστοτόπους / ιστοσελίδες Βιβλιοθηκών;</a:t>
            </a:r>
          </a:p>
        </p:txBody>
      </p:sp>
      <p:sp>
        <p:nvSpPr>
          <p:cNvPr id="36" name="Rectangle 35">
            <a:extLst>
              <a:ext uri="{FF2B5EF4-FFF2-40B4-BE49-F238E27FC236}">
                <a16:creationId xmlns:a16="http://schemas.microsoft.com/office/drawing/2014/main" id="{9B2D0C7D-2248-4947-88A4-2DD481F9E28F}"/>
              </a:ext>
            </a:extLst>
          </p:cNvPr>
          <p:cNvSpPr/>
          <p:nvPr/>
        </p:nvSpPr>
        <p:spPr>
          <a:xfrm>
            <a:off x="7966620" y="3293946"/>
            <a:ext cx="3672408" cy="1169551"/>
          </a:xfrm>
          <a:prstGeom prst="rect">
            <a:avLst/>
          </a:prstGeom>
        </p:spPr>
        <p:txBody>
          <a:bodyPr wrap="square">
            <a:spAutoFit/>
          </a:bodyPr>
          <a:lstStyle/>
          <a:p>
            <a:pPr algn="just" fontAlgn="base"/>
            <a:r>
              <a:rPr lang="el-GR" sz="1400" dirty="0">
                <a:solidFill>
                  <a:schemeClr val="tx1">
                    <a:lumMod val="75000"/>
                    <a:lumOff val="25000"/>
                  </a:schemeClr>
                </a:solidFill>
              </a:rPr>
              <a:t>Υπάρχουν κοινοί τόποι ή καθιερωμένες πρακτικές στο σύνολο ή σε επί μέρους Βιβλιοθήκες του εξεταζόμενου δείγματος σχετικά με το καθεστώς φωτοτύπησης προστατευόμενων έργων;</a:t>
            </a:r>
          </a:p>
        </p:txBody>
      </p:sp>
      <p:sp>
        <p:nvSpPr>
          <p:cNvPr id="3" name="Oval 2">
            <a:extLst>
              <a:ext uri="{FF2B5EF4-FFF2-40B4-BE49-F238E27FC236}">
                <a16:creationId xmlns:a16="http://schemas.microsoft.com/office/drawing/2014/main" id="{A1A0730F-08AB-4C56-BBC2-A12FA4C2CEC5}"/>
              </a:ext>
            </a:extLst>
          </p:cNvPr>
          <p:cNvSpPr/>
          <p:nvPr/>
        </p:nvSpPr>
        <p:spPr>
          <a:xfrm>
            <a:off x="6601090" y="1516159"/>
            <a:ext cx="1080120" cy="10696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b="1" dirty="0">
                <a:latin typeface="Open Sans" panose="020B0606030504020204" pitchFamily="34" charset="0"/>
                <a:ea typeface="Open Sans" panose="020B0606030504020204" pitchFamily="34" charset="0"/>
                <a:cs typeface="Open Sans" panose="020B0606030504020204" pitchFamily="34" charset="0"/>
              </a:rPr>
              <a:t>01</a:t>
            </a:r>
          </a:p>
        </p:txBody>
      </p:sp>
      <p:sp>
        <p:nvSpPr>
          <p:cNvPr id="40" name="Oval 39">
            <a:extLst>
              <a:ext uri="{FF2B5EF4-FFF2-40B4-BE49-F238E27FC236}">
                <a16:creationId xmlns:a16="http://schemas.microsoft.com/office/drawing/2014/main" id="{1878E16C-FE3C-4464-B3AD-F3AD9E60B9AC}"/>
              </a:ext>
            </a:extLst>
          </p:cNvPr>
          <p:cNvSpPr/>
          <p:nvPr/>
        </p:nvSpPr>
        <p:spPr>
          <a:xfrm>
            <a:off x="6632565" y="3343894"/>
            <a:ext cx="1080120" cy="10696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b="1" dirty="0">
                <a:latin typeface="Open Sans" panose="020B0606030504020204" pitchFamily="34" charset="0"/>
                <a:ea typeface="Open Sans" panose="020B0606030504020204" pitchFamily="34" charset="0"/>
                <a:cs typeface="Open Sans" panose="020B0606030504020204" pitchFamily="34" charset="0"/>
              </a:rPr>
              <a:t>02</a:t>
            </a:r>
          </a:p>
        </p:txBody>
      </p:sp>
      <p:sp>
        <p:nvSpPr>
          <p:cNvPr id="12" name="Oval 2">
            <a:extLst>
              <a:ext uri="{FF2B5EF4-FFF2-40B4-BE49-F238E27FC236}">
                <a16:creationId xmlns:a16="http://schemas.microsoft.com/office/drawing/2014/main" id="{EFAF0097-CAAA-4317-A4C4-E1B0148E1BF0}"/>
              </a:ext>
            </a:extLst>
          </p:cNvPr>
          <p:cNvSpPr/>
          <p:nvPr/>
        </p:nvSpPr>
        <p:spPr>
          <a:xfrm>
            <a:off x="2214643" y="1594384"/>
            <a:ext cx="1653636" cy="1692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9" name="Group 9">
            <a:extLst>
              <a:ext uri="{FF2B5EF4-FFF2-40B4-BE49-F238E27FC236}">
                <a16:creationId xmlns:a16="http://schemas.microsoft.com/office/drawing/2014/main" id="{8B13B984-5E8D-4C25-B04C-3C0289129AC6}"/>
              </a:ext>
            </a:extLst>
          </p:cNvPr>
          <p:cNvGrpSpPr/>
          <p:nvPr/>
        </p:nvGrpSpPr>
        <p:grpSpPr>
          <a:xfrm>
            <a:off x="2604872" y="2121660"/>
            <a:ext cx="884668" cy="633254"/>
            <a:chOff x="-5224463" y="749300"/>
            <a:chExt cx="5840413" cy="3889375"/>
          </a:xfrm>
          <a:solidFill>
            <a:schemeClr val="bg1"/>
          </a:solidFill>
        </p:grpSpPr>
        <p:sp>
          <p:nvSpPr>
            <p:cNvPr id="20" name="Freeform 5">
              <a:extLst>
                <a:ext uri="{FF2B5EF4-FFF2-40B4-BE49-F238E27FC236}">
                  <a16:creationId xmlns:a16="http://schemas.microsoft.com/office/drawing/2014/main" id="{19FD030B-61CA-4086-BBB2-E71B01850C24}"/>
                </a:ext>
              </a:extLst>
            </p:cNvPr>
            <p:cNvSpPr>
              <a:spLocks/>
            </p:cNvSpPr>
            <p:nvPr/>
          </p:nvSpPr>
          <p:spPr bwMode="auto">
            <a:xfrm>
              <a:off x="-3573463" y="2587625"/>
              <a:ext cx="762000" cy="365125"/>
            </a:xfrm>
            <a:custGeom>
              <a:avLst/>
              <a:gdLst>
                <a:gd name="T0" fmla="*/ 193 w 251"/>
                <a:gd name="T1" fmla="*/ 12 h 120"/>
                <a:gd name="T2" fmla="*/ 58 w 251"/>
                <a:gd name="T3" fmla="*/ 12 h 120"/>
                <a:gd name="T4" fmla="*/ 58 w 251"/>
                <a:gd name="T5" fmla="*/ 12 h 120"/>
                <a:gd name="T6" fmla="*/ 12 w 251"/>
                <a:gd name="T7" fmla="*/ 13 h 120"/>
                <a:gd name="T8" fmla="*/ 12 w 251"/>
                <a:gd name="T9" fmla="*/ 58 h 120"/>
                <a:gd name="T10" fmla="*/ 239 w 251"/>
                <a:gd name="T11" fmla="*/ 58 h 120"/>
                <a:gd name="T12" fmla="*/ 238 w 251"/>
                <a:gd name="T13" fmla="*/ 12 h 120"/>
                <a:gd name="T14" fmla="*/ 193 w 251"/>
                <a:gd name="T15" fmla="*/ 12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1" h="120">
                  <a:moveTo>
                    <a:pt x="193" y="12"/>
                  </a:moveTo>
                  <a:cubicBezTo>
                    <a:pt x="156" y="50"/>
                    <a:pt x="95" y="50"/>
                    <a:pt x="58" y="12"/>
                  </a:cubicBezTo>
                  <a:cubicBezTo>
                    <a:pt x="58" y="12"/>
                    <a:pt x="58" y="12"/>
                    <a:pt x="58" y="12"/>
                  </a:cubicBezTo>
                  <a:cubicBezTo>
                    <a:pt x="45" y="0"/>
                    <a:pt x="25" y="0"/>
                    <a:pt x="12" y="13"/>
                  </a:cubicBezTo>
                  <a:cubicBezTo>
                    <a:pt x="0" y="26"/>
                    <a:pt x="0" y="45"/>
                    <a:pt x="12" y="58"/>
                  </a:cubicBezTo>
                  <a:cubicBezTo>
                    <a:pt x="75" y="120"/>
                    <a:pt x="176" y="120"/>
                    <a:pt x="239" y="58"/>
                  </a:cubicBezTo>
                  <a:cubicBezTo>
                    <a:pt x="251" y="45"/>
                    <a:pt x="251" y="25"/>
                    <a:pt x="238" y="12"/>
                  </a:cubicBezTo>
                  <a:cubicBezTo>
                    <a:pt x="225" y="0"/>
                    <a:pt x="206" y="0"/>
                    <a:pt x="193"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6">
              <a:extLst>
                <a:ext uri="{FF2B5EF4-FFF2-40B4-BE49-F238E27FC236}">
                  <a16:creationId xmlns:a16="http://schemas.microsoft.com/office/drawing/2014/main" id="{152F0B60-70E4-4FDB-A39C-EC48F3B25156}"/>
                </a:ext>
              </a:extLst>
            </p:cNvPr>
            <p:cNvSpPr>
              <a:spLocks noEditPoints="1"/>
            </p:cNvSpPr>
            <p:nvPr/>
          </p:nvSpPr>
          <p:spPr bwMode="auto">
            <a:xfrm>
              <a:off x="-5224463" y="749300"/>
              <a:ext cx="5840413" cy="3889375"/>
            </a:xfrm>
            <a:custGeom>
              <a:avLst/>
              <a:gdLst>
                <a:gd name="T0" fmla="*/ 1505 w 1924"/>
                <a:gd name="T1" fmla="*/ 0 h 1280"/>
                <a:gd name="T2" fmla="*/ 1228 w 1924"/>
                <a:gd name="T3" fmla="*/ 311 h 1280"/>
                <a:gd name="T4" fmla="*/ 1111 w 1924"/>
                <a:gd name="T5" fmla="*/ 383 h 1280"/>
                <a:gd name="T6" fmla="*/ 730 w 1924"/>
                <a:gd name="T7" fmla="*/ 383 h 1280"/>
                <a:gd name="T8" fmla="*/ 698 w 1924"/>
                <a:gd name="T9" fmla="*/ 266 h 1280"/>
                <a:gd name="T10" fmla="*/ 420 w 1924"/>
                <a:gd name="T11" fmla="*/ 0 h 1280"/>
                <a:gd name="T12" fmla="*/ 12 w 1924"/>
                <a:gd name="T13" fmla="*/ 439 h 1280"/>
                <a:gd name="T14" fmla="*/ 314 w 1924"/>
                <a:gd name="T15" fmla="*/ 695 h 1280"/>
                <a:gd name="T16" fmla="*/ 471 w 1924"/>
                <a:gd name="T17" fmla="*/ 893 h 1280"/>
                <a:gd name="T18" fmla="*/ 565 w 1924"/>
                <a:gd name="T19" fmla="*/ 1003 h 1280"/>
                <a:gd name="T20" fmla="*/ 842 w 1924"/>
                <a:gd name="T21" fmla="*/ 1280 h 1280"/>
                <a:gd name="T22" fmla="*/ 940 w 1924"/>
                <a:gd name="T23" fmla="*/ 1222 h 1280"/>
                <a:gd name="T24" fmla="*/ 1095 w 1924"/>
                <a:gd name="T25" fmla="*/ 1252 h 1280"/>
                <a:gd name="T26" fmla="*/ 1588 w 1924"/>
                <a:gd name="T27" fmla="*/ 669 h 1280"/>
                <a:gd name="T28" fmla="*/ 1635 w 1924"/>
                <a:gd name="T29" fmla="*/ 704 h 1280"/>
                <a:gd name="T30" fmla="*/ 1912 w 1924"/>
                <a:gd name="T31" fmla="*/ 394 h 1280"/>
                <a:gd name="T32" fmla="*/ 80 w 1924"/>
                <a:gd name="T33" fmla="*/ 417 h 1280"/>
                <a:gd name="T34" fmla="*/ 291 w 1924"/>
                <a:gd name="T35" fmla="*/ 627 h 1280"/>
                <a:gd name="T36" fmla="*/ 423 w 1924"/>
                <a:gd name="T37" fmla="*/ 663 h 1280"/>
                <a:gd name="T38" fmla="*/ 694 w 1924"/>
                <a:gd name="T39" fmla="*/ 437 h 1280"/>
                <a:gd name="T40" fmla="*/ 1012 w 1924"/>
                <a:gd name="T41" fmla="*/ 529 h 1280"/>
                <a:gd name="T42" fmla="*/ 1123 w 1924"/>
                <a:gd name="T43" fmla="*/ 704 h 1280"/>
                <a:gd name="T44" fmla="*/ 986 w 1924"/>
                <a:gd name="T45" fmla="*/ 585 h 1280"/>
                <a:gd name="T46" fmla="*/ 981 w 1924"/>
                <a:gd name="T47" fmla="*/ 582 h 1280"/>
                <a:gd name="T48" fmla="*/ 963 w 1924"/>
                <a:gd name="T49" fmla="*/ 576 h 1280"/>
                <a:gd name="T50" fmla="*/ 946 w 1924"/>
                <a:gd name="T51" fmla="*/ 582 h 1280"/>
                <a:gd name="T52" fmla="*/ 517 w 1924"/>
                <a:gd name="T53" fmla="*/ 848 h 1280"/>
                <a:gd name="T54" fmla="*/ 1409 w 1924"/>
                <a:gd name="T55" fmla="*/ 848 h 1280"/>
                <a:gd name="T56" fmla="*/ 1028 w 1924"/>
                <a:gd name="T57" fmla="*/ 1216 h 1280"/>
                <a:gd name="T58" fmla="*/ 1026 w 1924"/>
                <a:gd name="T59" fmla="*/ 1141 h 1280"/>
                <a:gd name="T60" fmla="*/ 1115 w 1924"/>
                <a:gd name="T61" fmla="*/ 1003 h 1280"/>
                <a:gd name="T62" fmla="*/ 865 w 1924"/>
                <a:gd name="T63" fmla="*/ 1207 h 1280"/>
                <a:gd name="T64" fmla="*/ 811 w 1924"/>
                <a:gd name="T65" fmla="*/ 1184 h 1280"/>
                <a:gd name="T66" fmla="*/ 1023 w 1924"/>
                <a:gd name="T67" fmla="*/ 912 h 1280"/>
                <a:gd name="T68" fmla="*/ 752 w 1924"/>
                <a:gd name="T69" fmla="*/ 1126 h 1280"/>
                <a:gd name="T70" fmla="*/ 729 w 1924"/>
                <a:gd name="T71" fmla="*/ 1071 h 1280"/>
                <a:gd name="T72" fmla="*/ 887 w 1924"/>
                <a:gd name="T73" fmla="*/ 822 h 1280"/>
                <a:gd name="T74" fmla="*/ 661 w 1924"/>
                <a:gd name="T75" fmla="*/ 1035 h 1280"/>
                <a:gd name="T76" fmla="*/ 964 w 1924"/>
                <a:gd name="T77" fmla="*/ 653 h 1280"/>
                <a:gd name="T78" fmla="*/ 1123 w 1924"/>
                <a:gd name="T79" fmla="*/ 768 h 1280"/>
                <a:gd name="T80" fmla="*/ 1056 w 1924"/>
                <a:gd name="T81" fmla="*/ 482 h 1280"/>
                <a:gd name="T82" fmla="*/ 1209 w 1924"/>
                <a:gd name="T83" fmla="*/ 447 h 1280"/>
                <a:gd name="T84" fmla="*/ 1542 w 1924"/>
                <a:gd name="T85" fmla="*/ 624 h 1280"/>
                <a:gd name="T86" fmla="*/ 1296 w 1924"/>
                <a:gd name="T87" fmla="*/ 288 h 1280"/>
                <a:gd name="T88" fmla="*/ 1635 w 1924"/>
                <a:gd name="T89" fmla="*/ 62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24" h="1280">
                  <a:moveTo>
                    <a:pt x="1527" y="9"/>
                  </a:moveTo>
                  <a:cubicBezTo>
                    <a:pt x="1521" y="3"/>
                    <a:pt x="1513" y="0"/>
                    <a:pt x="1505" y="0"/>
                  </a:cubicBezTo>
                  <a:cubicBezTo>
                    <a:pt x="1505" y="0"/>
                    <a:pt x="1505" y="0"/>
                    <a:pt x="1505" y="0"/>
                  </a:cubicBezTo>
                  <a:cubicBezTo>
                    <a:pt x="1496" y="0"/>
                    <a:pt x="1488" y="4"/>
                    <a:pt x="1482" y="10"/>
                  </a:cubicBezTo>
                  <a:cubicBezTo>
                    <a:pt x="1228" y="266"/>
                    <a:pt x="1228" y="266"/>
                    <a:pt x="1228" y="266"/>
                  </a:cubicBezTo>
                  <a:cubicBezTo>
                    <a:pt x="1216" y="278"/>
                    <a:pt x="1216" y="298"/>
                    <a:pt x="1228" y="311"/>
                  </a:cubicBezTo>
                  <a:cubicBezTo>
                    <a:pt x="1248" y="330"/>
                    <a:pt x="1248" y="330"/>
                    <a:pt x="1248" y="330"/>
                  </a:cubicBezTo>
                  <a:cubicBezTo>
                    <a:pt x="1196" y="383"/>
                    <a:pt x="1196" y="383"/>
                    <a:pt x="1196" y="383"/>
                  </a:cubicBezTo>
                  <a:cubicBezTo>
                    <a:pt x="1111" y="383"/>
                    <a:pt x="1111" y="383"/>
                    <a:pt x="1111" y="383"/>
                  </a:cubicBezTo>
                  <a:cubicBezTo>
                    <a:pt x="1058" y="382"/>
                    <a:pt x="1007" y="392"/>
                    <a:pt x="959" y="415"/>
                  </a:cubicBezTo>
                  <a:cubicBezTo>
                    <a:pt x="914" y="394"/>
                    <a:pt x="865" y="383"/>
                    <a:pt x="815" y="383"/>
                  </a:cubicBezTo>
                  <a:cubicBezTo>
                    <a:pt x="730" y="383"/>
                    <a:pt x="730" y="383"/>
                    <a:pt x="730" y="383"/>
                  </a:cubicBezTo>
                  <a:cubicBezTo>
                    <a:pt x="678" y="330"/>
                    <a:pt x="678" y="330"/>
                    <a:pt x="678" y="330"/>
                  </a:cubicBezTo>
                  <a:cubicBezTo>
                    <a:pt x="698" y="311"/>
                    <a:pt x="698" y="311"/>
                    <a:pt x="698" y="311"/>
                  </a:cubicBezTo>
                  <a:cubicBezTo>
                    <a:pt x="710" y="298"/>
                    <a:pt x="710" y="278"/>
                    <a:pt x="698" y="266"/>
                  </a:cubicBezTo>
                  <a:cubicBezTo>
                    <a:pt x="442" y="10"/>
                    <a:pt x="442" y="10"/>
                    <a:pt x="442" y="10"/>
                  </a:cubicBezTo>
                  <a:cubicBezTo>
                    <a:pt x="436" y="3"/>
                    <a:pt x="428" y="0"/>
                    <a:pt x="420" y="0"/>
                  </a:cubicBezTo>
                  <a:cubicBezTo>
                    <a:pt x="420" y="0"/>
                    <a:pt x="420" y="0"/>
                    <a:pt x="420" y="0"/>
                  </a:cubicBezTo>
                  <a:cubicBezTo>
                    <a:pt x="411" y="0"/>
                    <a:pt x="403" y="3"/>
                    <a:pt x="397" y="9"/>
                  </a:cubicBezTo>
                  <a:cubicBezTo>
                    <a:pt x="12" y="394"/>
                    <a:pt x="12" y="394"/>
                    <a:pt x="12" y="394"/>
                  </a:cubicBezTo>
                  <a:cubicBezTo>
                    <a:pt x="0" y="406"/>
                    <a:pt x="0" y="427"/>
                    <a:pt x="12" y="439"/>
                  </a:cubicBezTo>
                  <a:cubicBezTo>
                    <a:pt x="12" y="439"/>
                    <a:pt x="12" y="439"/>
                    <a:pt x="12" y="439"/>
                  </a:cubicBezTo>
                  <a:cubicBezTo>
                    <a:pt x="268" y="695"/>
                    <a:pt x="268" y="695"/>
                    <a:pt x="268" y="695"/>
                  </a:cubicBezTo>
                  <a:cubicBezTo>
                    <a:pt x="281" y="707"/>
                    <a:pt x="301" y="707"/>
                    <a:pt x="314" y="695"/>
                  </a:cubicBezTo>
                  <a:cubicBezTo>
                    <a:pt x="339" y="670"/>
                    <a:pt x="339" y="670"/>
                    <a:pt x="339" y="670"/>
                  </a:cubicBezTo>
                  <a:cubicBezTo>
                    <a:pt x="371" y="702"/>
                    <a:pt x="371" y="702"/>
                    <a:pt x="371" y="702"/>
                  </a:cubicBezTo>
                  <a:cubicBezTo>
                    <a:pt x="384" y="774"/>
                    <a:pt x="419" y="841"/>
                    <a:pt x="471" y="893"/>
                  </a:cubicBezTo>
                  <a:cubicBezTo>
                    <a:pt x="556" y="982"/>
                    <a:pt x="556" y="982"/>
                    <a:pt x="556" y="982"/>
                  </a:cubicBezTo>
                  <a:cubicBezTo>
                    <a:pt x="559" y="985"/>
                    <a:pt x="562" y="988"/>
                    <a:pt x="566" y="989"/>
                  </a:cubicBezTo>
                  <a:cubicBezTo>
                    <a:pt x="566" y="994"/>
                    <a:pt x="565" y="999"/>
                    <a:pt x="565" y="1003"/>
                  </a:cubicBezTo>
                  <a:cubicBezTo>
                    <a:pt x="565" y="1054"/>
                    <a:pt x="605" y="1096"/>
                    <a:pt x="656" y="1099"/>
                  </a:cubicBezTo>
                  <a:cubicBezTo>
                    <a:pt x="659" y="1147"/>
                    <a:pt x="698" y="1186"/>
                    <a:pt x="747" y="1189"/>
                  </a:cubicBezTo>
                  <a:cubicBezTo>
                    <a:pt x="749" y="1240"/>
                    <a:pt x="791" y="1280"/>
                    <a:pt x="842" y="1280"/>
                  </a:cubicBezTo>
                  <a:cubicBezTo>
                    <a:pt x="842" y="1280"/>
                    <a:pt x="842" y="1280"/>
                    <a:pt x="842" y="1280"/>
                  </a:cubicBezTo>
                  <a:cubicBezTo>
                    <a:pt x="868" y="1280"/>
                    <a:pt x="892" y="1270"/>
                    <a:pt x="910" y="1252"/>
                  </a:cubicBezTo>
                  <a:cubicBezTo>
                    <a:pt x="940" y="1222"/>
                    <a:pt x="940" y="1222"/>
                    <a:pt x="940" y="1222"/>
                  </a:cubicBezTo>
                  <a:cubicBezTo>
                    <a:pt x="955" y="1257"/>
                    <a:pt x="990" y="1280"/>
                    <a:pt x="1028" y="1280"/>
                  </a:cubicBezTo>
                  <a:cubicBezTo>
                    <a:pt x="1028" y="1280"/>
                    <a:pt x="1028" y="1280"/>
                    <a:pt x="1028" y="1280"/>
                  </a:cubicBezTo>
                  <a:cubicBezTo>
                    <a:pt x="1053" y="1280"/>
                    <a:pt x="1078" y="1270"/>
                    <a:pt x="1095" y="1252"/>
                  </a:cubicBezTo>
                  <a:cubicBezTo>
                    <a:pt x="1454" y="893"/>
                    <a:pt x="1454" y="893"/>
                    <a:pt x="1454" y="893"/>
                  </a:cubicBezTo>
                  <a:cubicBezTo>
                    <a:pt x="1507" y="841"/>
                    <a:pt x="1542" y="774"/>
                    <a:pt x="1556" y="701"/>
                  </a:cubicBezTo>
                  <a:cubicBezTo>
                    <a:pt x="1588" y="669"/>
                    <a:pt x="1588" y="669"/>
                    <a:pt x="1588" y="669"/>
                  </a:cubicBezTo>
                  <a:cubicBezTo>
                    <a:pt x="1613" y="694"/>
                    <a:pt x="1613" y="694"/>
                    <a:pt x="1613" y="694"/>
                  </a:cubicBezTo>
                  <a:cubicBezTo>
                    <a:pt x="1618" y="700"/>
                    <a:pt x="1627" y="704"/>
                    <a:pt x="1635" y="704"/>
                  </a:cubicBezTo>
                  <a:cubicBezTo>
                    <a:pt x="1635" y="704"/>
                    <a:pt x="1635" y="704"/>
                    <a:pt x="1635" y="704"/>
                  </a:cubicBezTo>
                  <a:cubicBezTo>
                    <a:pt x="1644" y="704"/>
                    <a:pt x="1652" y="700"/>
                    <a:pt x="1658" y="694"/>
                  </a:cubicBezTo>
                  <a:cubicBezTo>
                    <a:pt x="1912" y="439"/>
                    <a:pt x="1912" y="439"/>
                    <a:pt x="1912" y="439"/>
                  </a:cubicBezTo>
                  <a:cubicBezTo>
                    <a:pt x="1924" y="427"/>
                    <a:pt x="1924" y="406"/>
                    <a:pt x="1912" y="394"/>
                  </a:cubicBezTo>
                  <a:lnTo>
                    <a:pt x="1527" y="9"/>
                  </a:lnTo>
                  <a:close/>
                  <a:moveTo>
                    <a:pt x="291" y="627"/>
                  </a:moveTo>
                  <a:cubicBezTo>
                    <a:pt x="80" y="417"/>
                    <a:pt x="80" y="417"/>
                    <a:pt x="80" y="417"/>
                  </a:cubicBezTo>
                  <a:cubicBezTo>
                    <a:pt x="420" y="77"/>
                    <a:pt x="420" y="77"/>
                    <a:pt x="420" y="77"/>
                  </a:cubicBezTo>
                  <a:cubicBezTo>
                    <a:pt x="630" y="288"/>
                    <a:pt x="630" y="288"/>
                    <a:pt x="630" y="288"/>
                  </a:cubicBezTo>
                  <a:lnTo>
                    <a:pt x="291" y="627"/>
                  </a:lnTo>
                  <a:close/>
                  <a:moveTo>
                    <a:pt x="517" y="848"/>
                  </a:moveTo>
                  <a:cubicBezTo>
                    <a:pt x="472" y="803"/>
                    <a:pt x="442" y="744"/>
                    <a:pt x="432" y="681"/>
                  </a:cubicBezTo>
                  <a:cubicBezTo>
                    <a:pt x="431" y="674"/>
                    <a:pt x="428" y="668"/>
                    <a:pt x="423" y="663"/>
                  </a:cubicBezTo>
                  <a:cubicBezTo>
                    <a:pt x="384" y="624"/>
                    <a:pt x="384" y="624"/>
                    <a:pt x="384" y="624"/>
                  </a:cubicBezTo>
                  <a:cubicBezTo>
                    <a:pt x="633" y="376"/>
                    <a:pt x="633" y="376"/>
                    <a:pt x="633" y="376"/>
                  </a:cubicBezTo>
                  <a:cubicBezTo>
                    <a:pt x="694" y="437"/>
                    <a:pt x="694" y="437"/>
                    <a:pt x="694" y="437"/>
                  </a:cubicBezTo>
                  <a:cubicBezTo>
                    <a:pt x="700" y="443"/>
                    <a:pt x="708" y="447"/>
                    <a:pt x="717" y="447"/>
                  </a:cubicBezTo>
                  <a:cubicBezTo>
                    <a:pt x="815" y="447"/>
                    <a:pt x="815" y="447"/>
                    <a:pt x="815" y="447"/>
                  </a:cubicBezTo>
                  <a:cubicBezTo>
                    <a:pt x="889" y="446"/>
                    <a:pt x="960" y="476"/>
                    <a:pt x="1012" y="529"/>
                  </a:cubicBezTo>
                  <a:cubicBezTo>
                    <a:pt x="1146" y="650"/>
                    <a:pt x="1146" y="650"/>
                    <a:pt x="1146" y="650"/>
                  </a:cubicBezTo>
                  <a:cubicBezTo>
                    <a:pt x="1152" y="655"/>
                    <a:pt x="1155" y="663"/>
                    <a:pt x="1155" y="672"/>
                  </a:cubicBezTo>
                  <a:cubicBezTo>
                    <a:pt x="1155" y="689"/>
                    <a:pt x="1141" y="704"/>
                    <a:pt x="1123" y="704"/>
                  </a:cubicBezTo>
                  <a:cubicBezTo>
                    <a:pt x="1123" y="704"/>
                    <a:pt x="1123" y="704"/>
                    <a:pt x="1123" y="704"/>
                  </a:cubicBezTo>
                  <a:cubicBezTo>
                    <a:pt x="1114" y="704"/>
                    <a:pt x="1106" y="701"/>
                    <a:pt x="1100" y="694"/>
                  </a:cubicBezTo>
                  <a:cubicBezTo>
                    <a:pt x="986" y="585"/>
                    <a:pt x="986" y="585"/>
                    <a:pt x="986" y="585"/>
                  </a:cubicBezTo>
                  <a:cubicBezTo>
                    <a:pt x="986" y="585"/>
                    <a:pt x="986" y="585"/>
                    <a:pt x="986" y="585"/>
                  </a:cubicBezTo>
                  <a:cubicBezTo>
                    <a:pt x="985" y="585"/>
                    <a:pt x="985" y="585"/>
                    <a:pt x="985" y="585"/>
                  </a:cubicBezTo>
                  <a:cubicBezTo>
                    <a:pt x="984" y="584"/>
                    <a:pt x="982" y="583"/>
                    <a:pt x="981" y="582"/>
                  </a:cubicBezTo>
                  <a:cubicBezTo>
                    <a:pt x="979" y="581"/>
                    <a:pt x="977" y="579"/>
                    <a:pt x="975" y="578"/>
                  </a:cubicBezTo>
                  <a:cubicBezTo>
                    <a:pt x="973" y="578"/>
                    <a:pt x="971" y="578"/>
                    <a:pt x="970" y="577"/>
                  </a:cubicBezTo>
                  <a:cubicBezTo>
                    <a:pt x="967" y="577"/>
                    <a:pt x="965" y="576"/>
                    <a:pt x="963" y="576"/>
                  </a:cubicBezTo>
                  <a:cubicBezTo>
                    <a:pt x="961" y="576"/>
                    <a:pt x="959" y="577"/>
                    <a:pt x="957" y="577"/>
                  </a:cubicBezTo>
                  <a:cubicBezTo>
                    <a:pt x="955" y="577"/>
                    <a:pt x="953" y="578"/>
                    <a:pt x="951" y="578"/>
                  </a:cubicBezTo>
                  <a:cubicBezTo>
                    <a:pt x="949" y="579"/>
                    <a:pt x="947" y="581"/>
                    <a:pt x="946" y="582"/>
                  </a:cubicBezTo>
                  <a:cubicBezTo>
                    <a:pt x="944" y="583"/>
                    <a:pt x="942" y="584"/>
                    <a:pt x="940" y="585"/>
                  </a:cubicBezTo>
                  <a:cubicBezTo>
                    <a:pt x="596" y="932"/>
                    <a:pt x="596" y="932"/>
                    <a:pt x="596" y="932"/>
                  </a:cubicBezTo>
                  <a:lnTo>
                    <a:pt x="517" y="848"/>
                  </a:lnTo>
                  <a:close/>
                  <a:moveTo>
                    <a:pt x="1503" y="663"/>
                  </a:moveTo>
                  <a:cubicBezTo>
                    <a:pt x="1498" y="668"/>
                    <a:pt x="1495" y="674"/>
                    <a:pt x="1494" y="681"/>
                  </a:cubicBezTo>
                  <a:cubicBezTo>
                    <a:pt x="1484" y="744"/>
                    <a:pt x="1454" y="803"/>
                    <a:pt x="1409" y="848"/>
                  </a:cubicBezTo>
                  <a:cubicBezTo>
                    <a:pt x="1050" y="1207"/>
                    <a:pt x="1050" y="1207"/>
                    <a:pt x="1050" y="1207"/>
                  </a:cubicBezTo>
                  <a:cubicBezTo>
                    <a:pt x="1044" y="1213"/>
                    <a:pt x="1036" y="1216"/>
                    <a:pt x="1028" y="1216"/>
                  </a:cubicBezTo>
                  <a:cubicBezTo>
                    <a:pt x="1028" y="1216"/>
                    <a:pt x="1028" y="1216"/>
                    <a:pt x="1028" y="1216"/>
                  </a:cubicBezTo>
                  <a:cubicBezTo>
                    <a:pt x="1010" y="1216"/>
                    <a:pt x="996" y="1202"/>
                    <a:pt x="996" y="1184"/>
                  </a:cubicBezTo>
                  <a:cubicBezTo>
                    <a:pt x="996" y="1176"/>
                    <a:pt x="999" y="1168"/>
                    <a:pt x="1005" y="1162"/>
                  </a:cubicBezTo>
                  <a:cubicBezTo>
                    <a:pt x="1026" y="1141"/>
                    <a:pt x="1026" y="1141"/>
                    <a:pt x="1026" y="1141"/>
                  </a:cubicBezTo>
                  <a:cubicBezTo>
                    <a:pt x="1029" y="1137"/>
                    <a:pt x="1032" y="1133"/>
                    <a:pt x="1033" y="1129"/>
                  </a:cubicBezTo>
                  <a:cubicBezTo>
                    <a:pt x="1114" y="1048"/>
                    <a:pt x="1114" y="1048"/>
                    <a:pt x="1114" y="1048"/>
                  </a:cubicBezTo>
                  <a:cubicBezTo>
                    <a:pt x="1127" y="1036"/>
                    <a:pt x="1127" y="1016"/>
                    <a:pt x="1115" y="1003"/>
                  </a:cubicBezTo>
                  <a:cubicBezTo>
                    <a:pt x="1102" y="990"/>
                    <a:pt x="1082" y="990"/>
                    <a:pt x="1069" y="1002"/>
                  </a:cubicBezTo>
                  <a:cubicBezTo>
                    <a:pt x="1069" y="1002"/>
                    <a:pt x="1069" y="1003"/>
                    <a:pt x="1069" y="1003"/>
                  </a:cubicBezTo>
                  <a:cubicBezTo>
                    <a:pt x="865" y="1207"/>
                    <a:pt x="865" y="1207"/>
                    <a:pt x="865" y="1207"/>
                  </a:cubicBezTo>
                  <a:cubicBezTo>
                    <a:pt x="859" y="1213"/>
                    <a:pt x="851" y="1216"/>
                    <a:pt x="843" y="1216"/>
                  </a:cubicBezTo>
                  <a:cubicBezTo>
                    <a:pt x="843" y="1216"/>
                    <a:pt x="843" y="1216"/>
                    <a:pt x="843" y="1216"/>
                  </a:cubicBezTo>
                  <a:cubicBezTo>
                    <a:pt x="825" y="1216"/>
                    <a:pt x="811" y="1202"/>
                    <a:pt x="811" y="1184"/>
                  </a:cubicBezTo>
                  <a:cubicBezTo>
                    <a:pt x="810" y="1176"/>
                    <a:pt x="814" y="1168"/>
                    <a:pt x="820" y="1162"/>
                  </a:cubicBezTo>
                  <a:cubicBezTo>
                    <a:pt x="1024" y="958"/>
                    <a:pt x="1024" y="958"/>
                    <a:pt x="1024" y="958"/>
                  </a:cubicBezTo>
                  <a:cubicBezTo>
                    <a:pt x="1036" y="945"/>
                    <a:pt x="1036" y="925"/>
                    <a:pt x="1023" y="912"/>
                  </a:cubicBezTo>
                  <a:cubicBezTo>
                    <a:pt x="1010" y="901"/>
                    <a:pt x="991" y="901"/>
                    <a:pt x="978" y="912"/>
                  </a:cubicBezTo>
                  <a:cubicBezTo>
                    <a:pt x="774" y="1116"/>
                    <a:pt x="774" y="1116"/>
                    <a:pt x="774" y="1116"/>
                  </a:cubicBezTo>
                  <a:cubicBezTo>
                    <a:pt x="768" y="1122"/>
                    <a:pt x="761" y="1126"/>
                    <a:pt x="752" y="1126"/>
                  </a:cubicBezTo>
                  <a:cubicBezTo>
                    <a:pt x="752" y="1126"/>
                    <a:pt x="752" y="1126"/>
                    <a:pt x="752" y="1126"/>
                  </a:cubicBezTo>
                  <a:cubicBezTo>
                    <a:pt x="735" y="1125"/>
                    <a:pt x="720" y="1111"/>
                    <a:pt x="720" y="1094"/>
                  </a:cubicBezTo>
                  <a:cubicBezTo>
                    <a:pt x="720" y="1085"/>
                    <a:pt x="723" y="1077"/>
                    <a:pt x="729" y="1071"/>
                  </a:cubicBezTo>
                  <a:cubicBezTo>
                    <a:pt x="933" y="867"/>
                    <a:pt x="933" y="867"/>
                    <a:pt x="933" y="867"/>
                  </a:cubicBezTo>
                  <a:cubicBezTo>
                    <a:pt x="945" y="854"/>
                    <a:pt x="945" y="834"/>
                    <a:pt x="932" y="822"/>
                  </a:cubicBezTo>
                  <a:cubicBezTo>
                    <a:pt x="919" y="810"/>
                    <a:pt x="900" y="810"/>
                    <a:pt x="887" y="822"/>
                  </a:cubicBezTo>
                  <a:cubicBezTo>
                    <a:pt x="683" y="1026"/>
                    <a:pt x="683" y="1026"/>
                    <a:pt x="683" y="1026"/>
                  </a:cubicBezTo>
                  <a:cubicBezTo>
                    <a:pt x="677" y="1032"/>
                    <a:pt x="670" y="1035"/>
                    <a:pt x="661" y="1035"/>
                  </a:cubicBezTo>
                  <a:cubicBezTo>
                    <a:pt x="661" y="1035"/>
                    <a:pt x="661" y="1035"/>
                    <a:pt x="661" y="1035"/>
                  </a:cubicBezTo>
                  <a:cubicBezTo>
                    <a:pt x="644" y="1035"/>
                    <a:pt x="629" y="1021"/>
                    <a:pt x="629" y="1003"/>
                  </a:cubicBezTo>
                  <a:cubicBezTo>
                    <a:pt x="629" y="995"/>
                    <a:pt x="632" y="987"/>
                    <a:pt x="638" y="981"/>
                  </a:cubicBezTo>
                  <a:cubicBezTo>
                    <a:pt x="964" y="653"/>
                    <a:pt x="964" y="653"/>
                    <a:pt x="964" y="653"/>
                  </a:cubicBezTo>
                  <a:cubicBezTo>
                    <a:pt x="1055" y="740"/>
                    <a:pt x="1055" y="740"/>
                    <a:pt x="1055" y="740"/>
                  </a:cubicBezTo>
                  <a:cubicBezTo>
                    <a:pt x="1073" y="758"/>
                    <a:pt x="1097" y="768"/>
                    <a:pt x="1123" y="768"/>
                  </a:cubicBezTo>
                  <a:cubicBezTo>
                    <a:pt x="1123" y="768"/>
                    <a:pt x="1123" y="768"/>
                    <a:pt x="1123" y="768"/>
                  </a:cubicBezTo>
                  <a:cubicBezTo>
                    <a:pt x="1176" y="768"/>
                    <a:pt x="1219" y="725"/>
                    <a:pt x="1219" y="672"/>
                  </a:cubicBezTo>
                  <a:cubicBezTo>
                    <a:pt x="1219" y="646"/>
                    <a:pt x="1209" y="621"/>
                    <a:pt x="1190" y="603"/>
                  </a:cubicBezTo>
                  <a:cubicBezTo>
                    <a:pt x="1056" y="482"/>
                    <a:pt x="1056" y="482"/>
                    <a:pt x="1056" y="482"/>
                  </a:cubicBezTo>
                  <a:cubicBezTo>
                    <a:pt x="1047" y="473"/>
                    <a:pt x="1038" y="465"/>
                    <a:pt x="1028" y="457"/>
                  </a:cubicBezTo>
                  <a:cubicBezTo>
                    <a:pt x="1055" y="450"/>
                    <a:pt x="1083" y="446"/>
                    <a:pt x="1111" y="447"/>
                  </a:cubicBezTo>
                  <a:cubicBezTo>
                    <a:pt x="1209" y="447"/>
                    <a:pt x="1209" y="447"/>
                    <a:pt x="1209" y="447"/>
                  </a:cubicBezTo>
                  <a:cubicBezTo>
                    <a:pt x="1217" y="447"/>
                    <a:pt x="1225" y="443"/>
                    <a:pt x="1231" y="437"/>
                  </a:cubicBezTo>
                  <a:cubicBezTo>
                    <a:pt x="1293" y="376"/>
                    <a:pt x="1293" y="376"/>
                    <a:pt x="1293" y="376"/>
                  </a:cubicBezTo>
                  <a:cubicBezTo>
                    <a:pt x="1542" y="624"/>
                    <a:pt x="1542" y="624"/>
                    <a:pt x="1542" y="624"/>
                  </a:cubicBezTo>
                  <a:lnTo>
                    <a:pt x="1503" y="663"/>
                  </a:lnTo>
                  <a:close/>
                  <a:moveTo>
                    <a:pt x="1635" y="627"/>
                  </a:moveTo>
                  <a:cubicBezTo>
                    <a:pt x="1296" y="288"/>
                    <a:pt x="1296" y="288"/>
                    <a:pt x="1296" y="288"/>
                  </a:cubicBezTo>
                  <a:cubicBezTo>
                    <a:pt x="1505" y="77"/>
                    <a:pt x="1505" y="77"/>
                    <a:pt x="1505" y="77"/>
                  </a:cubicBezTo>
                  <a:cubicBezTo>
                    <a:pt x="1844" y="417"/>
                    <a:pt x="1844" y="417"/>
                    <a:pt x="1844" y="417"/>
                  </a:cubicBezTo>
                  <a:lnTo>
                    <a:pt x="1635" y="6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22" name="Rectangle 16">
            <a:extLst>
              <a:ext uri="{FF2B5EF4-FFF2-40B4-BE49-F238E27FC236}">
                <a16:creationId xmlns:a16="http://schemas.microsoft.com/office/drawing/2014/main" id="{A9419BB4-DE6D-4819-9EA2-CFF9CB06DD3A}"/>
              </a:ext>
            </a:extLst>
          </p:cNvPr>
          <p:cNvSpPr/>
          <p:nvPr/>
        </p:nvSpPr>
        <p:spPr>
          <a:xfrm>
            <a:off x="1116717" y="3814160"/>
            <a:ext cx="3888432" cy="1569660"/>
          </a:xfrm>
          <a:prstGeom prst="rect">
            <a:avLst/>
          </a:prstGeom>
        </p:spPr>
        <p:txBody>
          <a:bodyPr wrap="square">
            <a:spAutoFit/>
          </a:bodyPr>
          <a:lstStyle/>
          <a:p>
            <a:pPr algn="ctr" fontAlgn="base"/>
            <a:r>
              <a:rPr lang="el-GR"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Οι κανονισμοί ή όροι χρήσης των βιβλιοθηκών συνήθως προβλέπουν όρια και περιορισμούς στη διενέργεια φωτοτυπικής αναπαραγωγής έργων που εμπεριέχονται νόμιμα στις συλλογές της βιβλιοθήκης </a:t>
            </a:r>
          </a:p>
        </p:txBody>
      </p:sp>
      <p:sp>
        <p:nvSpPr>
          <p:cNvPr id="24" name="TextBox 23">
            <a:extLst>
              <a:ext uri="{FF2B5EF4-FFF2-40B4-BE49-F238E27FC236}">
                <a16:creationId xmlns:a16="http://schemas.microsoft.com/office/drawing/2014/main" id="{606E3B3D-FB0F-4B1B-809B-A4194AEC0BAB}"/>
              </a:ext>
            </a:extLst>
          </p:cNvPr>
          <p:cNvSpPr txBox="1"/>
          <p:nvPr/>
        </p:nvSpPr>
        <p:spPr>
          <a:xfrm>
            <a:off x="7172625" y="556459"/>
            <a:ext cx="3888432" cy="646331"/>
          </a:xfrm>
          <a:prstGeom prst="rect">
            <a:avLst/>
          </a:prstGeom>
          <a:noFill/>
        </p:spPr>
        <p:txBody>
          <a:bodyPr wrap="square" rtlCol="0">
            <a:spAutoFit/>
          </a:bodyPr>
          <a:lstStyle/>
          <a:p>
            <a:r>
              <a:rPr lang="el-GR" sz="3600" b="1" dirty="0">
                <a:latin typeface="Open Sans" panose="020B0606030504020204" pitchFamily="34" charset="0"/>
                <a:ea typeface="Open Sans" panose="020B0606030504020204" pitchFamily="34" charset="0"/>
                <a:cs typeface="Open Sans" panose="020B0606030504020204" pitchFamily="34" charset="0"/>
              </a:rPr>
              <a:t>Ερωτήματα</a:t>
            </a:r>
            <a:endParaRPr lang="en-IN" sz="3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7">
            <a:extLst>
              <a:ext uri="{FF2B5EF4-FFF2-40B4-BE49-F238E27FC236}">
                <a16:creationId xmlns:a16="http://schemas.microsoft.com/office/drawing/2014/main" id="{6A2A425B-599A-4B5F-989F-8F5C65F2CCDA}"/>
              </a:ext>
            </a:extLst>
          </p:cNvPr>
          <p:cNvSpPr/>
          <p:nvPr/>
        </p:nvSpPr>
        <p:spPr>
          <a:xfrm>
            <a:off x="5875655" y="6264280"/>
            <a:ext cx="387959" cy="3981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l-GR" sz="1400" dirty="0">
                <a:solidFill>
                  <a:schemeClr val="bg1"/>
                </a:solidFill>
              </a:rPr>
              <a:t>4</a:t>
            </a:r>
            <a:endParaRPr lang="en-IN" sz="1400" dirty="0">
              <a:solidFill>
                <a:schemeClr val="bg1"/>
              </a:solidFill>
            </a:endParaRPr>
          </a:p>
        </p:txBody>
      </p:sp>
      <p:sp>
        <p:nvSpPr>
          <p:cNvPr id="26" name="Oval 39">
            <a:extLst>
              <a:ext uri="{FF2B5EF4-FFF2-40B4-BE49-F238E27FC236}">
                <a16:creationId xmlns:a16="http://schemas.microsoft.com/office/drawing/2014/main" id="{8FC8635C-C1BA-4D3D-850C-FC317F6E0538}"/>
              </a:ext>
            </a:extLst>
          </p:cNvPr>
          <p:cNvSpPr/>
          <p:nvPr/>
        </p:nvSpPr>
        <p:spPr>
          <a:xfrm>
            <a:off x="6598468" y="5171630"/>
            <a:ext cx="1080120" cy="10696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b="1" dirty="0">
                <a:latin typeface="Open Sans" panose="020B0606030504020204" pitchFamily="34" charset="0"/>
                <a:ea typeface="Open Sans" panose="020B0606030504020204" pitchFamily="34" charset="0"/>
                <a:cs typeface="Open Sans" panose="020B0606030504020204" pitchFamily="34" charset="0"/>
              </a:rPr>
              <a:t>0</a:t>
            </a:r>
            <a:r>
              <a:rPr lang="el-GR" sz="3600" b="1" dirty="0">
                <a:latin typeface="Open Sans" panose="020B0606030504020204" pitchFamily="34" charset="0"/>
                <a:ea typeface="Open Sans" panose="020B0606030504020204" pitchFamily="34" charset="0"/>
                <a:cs typeface="Open Sans" panose="020B0606030504020204" pitchFamily="34" charset="0"/>
              </a:rPr>
              <a:t>3</a:t>
            </a:r>
            <a:endParaRPr lang="en-IN" sz="3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35">
            <a:extLst>
              <a:ext uri="{FF2B5EF4-FFF2-40B4-BE49-F238E27FC236}">
                <a16:creationId xmlns:a16="http://schemas.microsoft.com/office/drawing/2014/main" id="{3BB776AD-901C-4E43-996B-58EE193A9D24}"/>
              </a:ext>
            </a:extLst>
          </p:cNvPr>
          <p:cNvSpPr/>
          <p:nvPr/>
        </p:nvSpPr>
        <p:spPr>
          <a:xfrm>
            <a:off x="7966620" y="5158043"/>
            <a:ext cx="3672408" cy="1169551"/>
          </a:xfrm>
          <a:prstGeom prst="rect">
            <a:avLst/>
          </a:prstGeom>
        </p:spPr>
        <p:txBody>
          <a:bodyPr wrap="square">
            <a:spAutoFit/>
          </a:bodyPr>
          <a:lstStyle/>
          <a:p>
            <a:pPr algn="just" fontAlgn="base"/>
            <a:r>
              <a:rPr lang="el-GR" sz="1400" dirty="0">
                <a:solidFill>
                  <a:schemeClr val="tx1">
                    <a:lumMod val="75000"/>
                    <a:lumOff val="25000"/>
                  </a:schemeClr>
                </a:solidFill>
              </a:rPr>
              <a:t>Οι πρακτικές (κοινές ή μη) που τυχόν θα εντοπιστούν σχετικά με το καθεστώς φωτοτύπησης προστατευόμενων έργων, εντός των Βιβλιοθηκών του εξεταζόμενου δείγματος, συνάδουν με το ισχύον νομικό πλαίσιο;</a:t>
            </a:r>
          </a:p>
        </p:txBody>
      </p:sp>
    </p:spTree>
    <p:extLst>
      <p:ext uri="{BB962C8B-B14F-4D97-AF65-F5344CB8AC3E}">
        <p14:creationId xmlns:p14="http://schemas.microsoft.com/office/powerpoint/2010/main" val="130257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2F92D-5E3F-48DD-8C02-C972A8708B7F}"/>
              </a:ext>
            </a:extLst>
          </p:cNvPr>
          <p:cNvSpPr>
            <a:spLocks noGrp="1"/>
          </p:cNvSpPr>
          <p:nvPr>
            <p:ph type="title"/>
          </p:nvPr>
        </p:nvSpPr>
        <p:spPr>
          <a:xfrm>
            <a:off x="609441" y="274639"/>
            <a:ext cx="10969943" cy="711081"/>
          </a:xfrm>
        </p:spPr>
        <p:txBody>
          <a:bodyPr/>
          <a:lstStyle/>
          <a:p>
            <a:pPr algn="ctr"/>
            <a:r>
              <a:rPr lang="el-GR"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Μεθοδολογία</a:t>
            </a:r>
            <a:endParaRPr lang="en-IN"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Slide Number Placeholder 22">
            <a:extLst>
              <a:ext uri="{FF2B5EF4-FFF2-40B4-BE49-F238E27FC236}">
                <a16:creationId xmlns:a16="http://schemas.microsoft.com/office/drawing/2014/main" id="{C68EF812-F07B-4B4D-AA0C-647E662B34E7}"/>
              </a:ext>
            </a:extLst>
          </p:cNvPr>
          <p:cNvSpPr>
            <a:spLocks noGrp="1"/>
          </p:cNvSpPr>
          <p:nvPr>
            <p:ph type="sldNum" sz="quarter" idx="12"/>
          </p:nvPr>
        </p:nvSpPr>
        <p:spPr/>
        <p:txBody>
          <a:bodyPr/>
          <a:lstStyle/>
          <a:p>
            <a:fld id="{96E69268-9C8B-4EBF-A9EE-DC5DC2D48DC3}" type="slidenum">
              <a:rPr lang="en-US" smtClean="0"/>
              <a:pPr/>
              <a:t>5</a:t>
            </a:fld>
            <a:endParaRPr lang="en-US" dirty="0"/>
          </a:p>
        </p:txBody>
      </p:sp>
      <p:sp>
        <p:nvSpPr>
          <p:cNvPr id="11" name="Rectangle 10">
            <a:extLst>
              <a:ext uri="{FF2B5EF4-FFF2-40B4-BE49-F238E27FC236}">
                <a16:creationId xmlns:a16="http://schemas.microsoft.com/office/drawing/2014/main" id="{25185E07-CCE1-4B71-94B3-EEEFA64B7CC5}"/>
              </a:ext>
            </a:extLst>
          </p:cNvPr>
          <p:cNvSpPr/>
          <p:nvPr/>
        </p:nvSpPr>
        <p:spPr>
          <a:xfrm>
            <a:off x="987424" y="2811306"/>
            <a:ext cx="3297830" cy="27779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Oval 2">
            <a:extLst>
              <a:ext uri="{FF2B5EF4-FFF2-40B4-BE49-F238E27FC236}">
                <a16:creationId xmlns:a16="http://schemas.microsoft.com/office/drawing/2014/main" id="{D8353AD6-4589-4B65-BAEB-D1521C87D414}"/>
              </a:ext>
            </a:extLst>
          </p:cNvPr>
          <p:cNvSpPr/>
          <p:nvPr/>
        </p:nvSpPr>
        <p:spPr>
          <a:xfrm>
            <a:off x="1558924" y="1549575"/>
            <a:ext cx="2154830" cy="2154830"/>
          </a:xfrm>
          <a:prstGeom prst="ellipse">
            <a:avLst/>
          </a:prstGeom>
          <a:solidFill>
            <a:schemeClr val="accent2"/>
          </a:solidFill>
          <a:ln w="203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TextBox 4">
            <a:extLst>
              <a:ext uri="{FF2B5EF4-FFF2-40B4-BE49-F238E27FC236}">
                <a16:creationId xmlns:a16="http://schemas.microsoft.com/office/drawing/2014/main" id="{E1BDECEB-3B30-4FD7-AAA7-196649E9CCFB}"/>
              </a:ext>
            </a:extLst>
          </p:cNvPr>
          <p:cNvSpPr txBox="1"/>
          <p:nvPr/>
        </p:nvSpPr>
        <p:spPr>
          <a:xfrm>
            <a:off x="1718171" y="2273047"/>
            <a:ext cx="1836336" cy="707886"/>
          </a:xfrm>
          <a:prstGeom prst="rect">
            <a:avLst/>
          </a:prstGeom>
          <a:noFill/>
        </p:spPr>
        <p:txBody>
          <a:bodyPr wrap="none" rtlCol="0">
            <a:spAutoFit/>
          </a:bodyPr>
          <a:lstStyle/>
          <a:p>
            <a:pPr algn="ctr"/>
            <a:r>
              <a:rPr lang="el-GR"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Μελέτη </a:t>
            </a:r>
          </a:p>
          <a:p>
            <a:pPr algn="ctr"/>
            <a:r>
              <a:rPr lang="el-GR"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βιβλιογραφίας</a:t>
            </a:r>
          </a:p>
        </p:txBody>
      </p:sp>
      <p:sp>
        <p:nvSpPr>
          <p:cNvPr id="35" name="Rectangle 34">
            <a:extLst>
              <a:ext uri="{FF2B5EF4-FFF2-40B4-BE49-F238E27FC236}">
                <a16:creationId xmlns:a16="http://schemas.microsoft.com/office/drawing/2014/main" id="{6149AE6A-F219-44FD-9F7C-D0408B1F68ED}"/>
              </a:ext>
            </a:extLst>
          </p:cNvPr>
          <p:cNvSpPr/>
          <p:nvPr/>
        </p:nvSpPr>
        <p:spPr>
          <a:xfrm>
            <a:off x="4445497" y="2811306"/>
            <a:ext cx="3297830" cy="27779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Oval 16">
            <a:extLst>
              <a:ext uri="{FF2B5EF4-FFF2-40B4-BE49-F238E27FC236}">
                <a16:creationId xmlns:a16="http://schemas.microsoft.com/office/drawing/2014/main" id="{06EE6B14-53C1-4C63-B89B-7C9B2599BADA}"/>
              </a:ext>
            </a:extLst>
          </p:cNvPr>
          <p:cNvSpPr/>
          <p:nvPr/>
        </p:nvSpPr>
        <p:spPr>
          <a:xfrm>
            <a:off x="5016997" y="1549575"/>
            <a:ext cx="2154830" cy="2154830"/>
          </a:xfrm>
          <a:prstGeom prst="ellipse">
            <a:avLst/>
          </a:prstGeom>
          <a:solidFill>
            <a:schemeClr val="accent3"/>
          </a:solidFill>
          <a:ln w="203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TextBox 20">
            <a:extLst>
              <a:ext uri="{FF2B5EF4-FFF2-40B4-BE49-F238E27FC236}">
                <a16:creationId xmlns:a16="http://schemas.microsoft.com/office/drawing/2014/main" id="{00B3E968-0CA0-4A39-A2BD-450A706E9B13}"/>
              </a:ext>
            </a:extLst>
          </p:cNvPr>
          <p:cNvSpPr txBox="1"/>
          <p:nvPr/>
        </p:nvSpPr>
        <p:spPr>
          <a:xfrm>
            <a:off x="5538811" y="2273047"/>
            <a:ext cx="1111202" cy="707886"/>
          </a:xfrm>
          <a:prstGeom prst="rect">
            <a:avLst/>
          </a:prstGeom>
          <a:noFill/>
        </p:spPr>
        <p:txBody>
          <a:bodyPr wrap="none" rtlCol="0">
            <a:spAutoFit/>
          </a:bodyPr>
          <a:lstStyle/>
          <a:p>
            <a:pPr algn="ctr"/>
            <a:r>
              <a:rPr lang="el-GR"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Μελέτη </a:t>
            </a:r>
          </a:p>
          <a:p>
            <a:pPr algn="ctr"/>
            <a:r>
              <a:rPr lang="el-GR"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πεδίου</a:t>
            </a:r>
          </a:p>
        </p:txBody>
      </p:sp>
      <p:sp>
        <p:nvSpPr>
          <p:cNvPr id="36" name="Rectangle 35">
            <a:extLst>
              <a:ext uri="{FF2B5EF4-FFF2-40B4-BE49-F238E27FC236}">
                <a16:creationId xmlns:a16="http://schemas.microsoft.com/office/drawing/2014/main" id="{0BAA12B6-3AFE-4791-9481-E49B8D4B2E59}"/>
              </a:ext>
            </a:extLst>
          </p:cNvPr>
          <p:cNvSpPr/>
          <p:nvPr/>
        </p:nvSpPr>
        <p:spPr>
          <a:xfrm>
            <a:off x="7815073" y="2811306"/>
            <a:ext cx="3297830" cy="27779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Oval 17">
            <a:extLst>
              <a:ext uri="{FF2B5EF4-FFF2-40B4-BE49-F238E27FC236}">
                <a16:creationId xmlns:a16="http://schemas.microsoft.com/office/drawing/2014/main" id="{80BB504F-ADE5-4513-9B89-6AED52BC405E}"/>
              </a:ext>
            </a:extLst>
          </p:cNvPr>
          <p:cNvSpPr/>
          <p:nvPr/>
        </p:nvSpPr>
        <p:spPr>
          <a:xfrm>
            <a:off x="8475070" y="1549575"/>
            <a:ext cx="2154830" cy="2154830"/>
          </a:xfrm>
          <a:prstGeom prst="ellipse">
            <a:avLst/>
          </a:prstGeom>
          <a:solidFill>
            <a:schemeClr val="accent4"/>
          </a:solidFill>
          <a:ln w="203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TextBox 21">
            <a:extLst>
              <a:ext uri="{FF2B5EF4-FFF2-40B4-BE49-F238E27FC236}">
                <a16:creationId xmlns:a16="http://schemas.microsoft.com/office/drawing/2014/main" id="{840A3A9C-0E87-4E60-93CF-28AE11D26D90}"/>
              </a:ext>
            </a:extLst>
          </p:cNvPr>
          <p:cNvSpPr txBox="1"/>
          <p:nvPr/>
        </p:nvSpPr>
        <p:spPr>
          <a:xfrm>
            <a:off x="8773269" y="2273047"/>
            <a:ext cx="1558440" cy="707886"/>
          </a:xfrm>
          <a:prstGeom prst="rect">
            <a:avLst/>
          </a:prstGeom>
          <a:noFill/>
        </p:spPr>
        <p:txBody>
          <a:bodyPr wrap="none" rtlCol="0">
            <a:spAutoFit/>
          </a:bodyPr>
          <a:lstStyle/>
          <a:p>
            <a:pPr algn="ctr"/>
            <a:r>
              <a:rPr lang="el-GR"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Προσέγγιση</a:t>
            </a:r>
          </a:p>
          <a:p>
            <a:pPr algn="ctr"/>
            <a:r>
              <a:rPr lang="el-GR"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θέματος</a:t>
            </a:r>
            <a:endParaRPr lang="en-IN"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a:extLst>
              <a:ext uri="{FF2B5EF4-FFF2-40B4-BE49-F238E27FC236}">
                <a16:creationId xmlns:a16="http://schemas.microsoft.com/office/drawing/2014/main" id="{8C730790-62F4-4CBB-9091-31D2ABBC0881}"/>
              </a:ext>
            </a:extLst>
          </p:cNvPr>
          <p:cNvSpPr/>
          <p:nvPr/>
        </p:nvSpPr>
        <p:spPr>
          <a:xfrm>
            <a:off x="1236164" y="3788112"/>
            <a:ext cx="2800350" cy="1815882"/>
          </a:xfrm>
          <a:prstGeom prst="rect">
            <a:avLst/>
          </a:prstGeom>
        </p:spPr>
        <p:txBody>
          <a:bodyPr wrap="square">
            <a:spAutoFit/>
          </a:bodyPr>
          <a:lstStyle/>
          <a:p>
            <a:pPr algn="ctr" fontAlgn="base"/>
            <a:r>
              <a:rPr lang="el-GR"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Μελέτη βιβλιογραφίας και ερμηνεία νομοθεσίας σχετική με την Πνευματική Ιδιοκτησία, με έμφαση τα θέματα που αφορούν την αναπαραγωγή για ιδιωτική χρήση</a:t>
            </a:r>
            <a:endParaRPr lang="en-IN" sz="16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8" name="Rectangle 37">
            <a:extLst>
              <a:ext uri="{FF2B5EF4-FFF2-40B4-BE49-F238E27FC236}">
                <a16:creationId xmlns:a16="http://schemas.microsoft.com/office/drawing/2014/main" id="{A3FB7276-6E86-42BA-8C99-08F615C85101}"/>
              </a:ext>
            </a:extLst>
          </p:cNvPr>
          <p:cNvSpPr/>
          <p:nvPr/>
        </p:nvSpPr>
        <p:spPr>
          <a:xfrm>
            <a:off x="4694237" y="3788112"/>
            <a:ext cx="2800350" cy="1508105"/>
          </a:xfrm>
          <a:prstGeom prst="rect">
            <a:avLst/>
          </a:prstGeom>
        </p:spPr>
        <p:txBody>
          <a:bodyPr wrap="square">
            <a:spAutoFit/>
          </a:bodyPr>
          <a:lstStyle/>
          <a:p>
            <a:pPr algn="ctr" fontAlgn="base"/>
            <a:r>
              <a:rPr lang="el-GR"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Πληθυσμός-στόχος της έρευνας: </a:t>
            </a:r>
          </a:p>
          <a:p>
            <a:pPr algn="ctr" fontAlgn="base"/>
            <a:r>
              <a:rPr lang="el-GR"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Βιβλιοθήκες –</a:t>
            </a:r>
          </a:p>
          <a:p>
            <a:pPr algn="ctr" fontAlgn="base"/>
            <a:r>
              <a:rPr lang="el-GR"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τακτικά μέλη του ΣΕΑΒ </a:t>
            </a:r>
          </a:p>
          <a:p>
            <a:pPr algn="ctr" fontAlgn="base"/>
            <a:r>
              <a:rPr lang="el-GR"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(Ακαδημαϊκές, ΕΒΕ, Ακαδημία Αθηνών, ΑΣΠΑΙΤΕ). </a:t>
            </a:r>
          </a:p>
        </p:txBody>
      </p:sp>
      <p:sp>
        <p:nvSpPr>
          <p:cNvPr id="39" name="Rectangle 38">
            <a:extLst>
              <a:ext uri="{FF2B5EF4-FFF2-40B4-BE49-F238E27FC236}">
                <a16:creationId xmlns:a16="http://schemas.microsoft.com/office/drawing/2014/main" id="{FD547A96-C208-454E-96EC-9A37E042BE24}"/>
              </a:ext>
            </a:extLst>
          </p:cNvPr>
          <p:cNvSpPr/>
          <p:nvPr/>
        </p:nvSpPr>
        <p:spPr>
          <a:xfrm>
            <a:off x="7743327" y="3788112"/>
            <a:ext cx="3546568" cy="1938992"/>
          </a:xfrm>
          <a:prstGeom prst="rect">
            <a:avLst/>
          </a:prstGeom>
        </p:spPr>
        <p:txBody>
          <a:bodyPr wrap="square">
            <a:spAutoFit/>
          </a:bodyPr>
          <a:lstStyle/>
          <a:p>
            <a:pPr marL="285750" indent="-285750" fontAlgn="base">
              <a:buFont typeface="Wingdings" panose="05000000000000000000" pitchFamily="2" charset="2"/>
              <a:buChar char="Ø"/>
            </a:pPr>
            <a:r>
              <a:rPr lang="el-GR"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Αναζήτηση κανονισμών ή πληροφοριών στις ιστοσελίδες βιβλιοθηκών </a:t>
            </a:r>
            <a:r>
              <a:rPr lang="el-GR"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(1</a:t>
            </a:r>
            <a:r>
              <a:rPr lang="el-GR" sz="1400" baseline="30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ο</a:t>
            </a:r>
            <a:r>
              <a:rPr lang="el-GR"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εμπειρικό σκέλος)</a:t>
            </a:r>
          </a:p>
          <a:p>
            <a:pPr fontAlgn="base"/>
            <a:endParaRPr lang="el-GR"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pPr marL="285750" indent="-285750" fontAlgn="base">
              <a:buFont typeface="Wingdings" panose="05000000000000000000" pitchFamily="2" charset="2"/>
              <a:buChar char="Ø"/>
            </a:pPr>
            <a:r>
              <a:rPr lang="el-GR"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Διαμόρφωση &amp; διακίνηση ηλεκτρονικού ερωτηματολογίου </a:t>
            </a:r>
          </a:p>
          <a:p>
            <a:pPr fontAlgn="base"/>
            <a:r>
              <a:rPr lang="el-GR"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l-GR"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a:t>
            </a:r>
            <a:r>
              <a:rPr lang="el-GR" sz="1400" baseline="30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ο</a:t>
            </a:r>
            <a:r>
              <a:rPr lang="el-GR"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εμπειρικό σκέλος)</a:t>
            </a:r>
          </a:p>
          <a:p>
            <a:pPr algn="ctr" fontAlgn="base"/>
            <a:endParaRPr lang="el-GR"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6526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2F92D-5E3F-48DD-8C02-C972A8708B7F}"/>
              </a:ext>
            </a:extLst>
          </p:cNvPr>
          <p:cNvSpPr>
            <a:spLocks noGrp="1"/>
          </p:cNvSpPr>
          <p:nvPr>
            <p:ph type="title"/>
          </p:nvPr>
        </p:nvSpPr>
        <p:spPr>
          <a:xfrm>
            <a:off x="621208" y="122999"/>
            <a:ext cx="10969943" cy="711081"/>
          </a:xfrm>
        </p:spPr>
        <p:txBody>
          <a:bodyPr/>
          <a:lstStyle/>
          <a:p>
            <a:pPr algn="ctr"/>
            <a:r>
              <a:rPr lang="el-GR" sz="20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Αποτελέσματα</a:t>
            </a:r>
            <a:r>
              <a:rPr lang="en-IN" sz="20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l-GR" sz="20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αναζήτησης πληροφοριών σχετικά με τη φωτοτυπική αναπαραγωγή στους </a:t>
            </a:r>
            <a:r>
              <a:rPr lang="el-GR" sz="2000" b="1" dirty="0">
                <a:solidFill>
                  <a:srgbClr val="00B050"/>
                </a:solidFill>
                <a:latin typeface="Open Sans" panose="020B0606030504020204" pitchFamily="34" charset="0"/>
                <a:ea typeface="Open Sans" panose="020B0606030504020204" pitchFamily="34" charset="0"/>
                <a:cs typeface="Open Sans" panose="020B0606030504020204" pitchFamily="34" charset="0"/>
              </a:rPr>
              <a:t>Κανονισμούς Λειτουργίας </a:t>
            </a:r>
            <a:r>
              <a:rPr lang="el-GR" sz="20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&amp; τις </a:t>
            </a:r>
            <a:r>
              <a:rPr lang="el-GR" sz="2000" b="1" dirty="0">
                <a:solidFill>
                  <a:srgbClr val="FF0000"/>
                </a:solidFill>
                <a:latin typeface="Open Sans" panose="020B0606030504020204" pitchFamily="34" charset="0"/>
                <a:ea typeface="Open Sans" panose="020B0606030504020204" pitchFamily="34" charset="0"/>
                <a:cs typeface="Open Sans" panose="020B0606030504020204" pitchFamily="34" charset="0"/>
              </a:rPr>
              <a:t>ιστοσελίδες Βιβλιοθηκών</a:t>
            </a:r>
            <a:endParaRPr lang="en-IN" sz="2000" b="1"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Slide Number Placeholder 22">
            <a:extLst>
              <a:ext uri="{FF2B5EF4-FFF2-40B4-BE49-F238E27FC236}">
                <a16:creationId xmlns:a16="http://schemas.microsoft.com/office/drawing/2014/main" id="{C68EF812-F07B-4B4D-AA0C-647E662B34E7}"/>
              </a:ext>
            </a:extLst>
          </p:cNvPr>
          <p:cNvSpPr>
            <a:spLocks noGrp="1"/>
          </p:cNvSpPr>
          <p:nvPr>
            <p:ph type="sldNum" sz="quarter" idx="12"/>
          </p:nvPr>
        </p:nvSpPr>
        <p:spPr/>
        <p:txBody>
          <a:bodyPr/>
          <a:lstStyle/>
          <a:p>
            <a:pPr marL="0" marR="0" lvl="0" indent="0" algn="ctr" defTabSz="1218987" rtl="0" eaLnBrk="1" fontAlgn="auto" latinLnBrk="0" hangingPunct="1">
              <a:lnSpc>
                <a:spcPct val="100000"/>
              </a:lnSpc>
              <a:spcBef>
                <a:spcPts val="0"/>
              </a:spcBef>
              <a:spcAft>
                <a:spcPts val="0"/>
              </a:spcAft>
              <a:buClrTx/>
              <a:buSzTx/>
              <a:buFontTx/>
              <a:buNone/>
              <a:tabLst/>
              <a:defRPr/>
            </a:pPr>
            <a:fld id="{96E69268-9C8B-4EBF-A9EE-DC5DC2D48DC3}" type="slidenum">
              <a:rPr kumimoji="0" lang="en-US" sz="14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1218987" rtl="0" eaLnBrk="1" fontAlgn="auto" latinLnBrk="0" hangingPunct="1">
                <a:lnSpc>
                  <a:spcPct val="100000"/>
                </a:lnSpc>
                <a:spcBef>
                  <a:spcPts val="0"/>
                </a:spcBef>
                <a:spcAft>
                  <a:spcPts val="0"/>
                </a:spcAft>
                <a:buClrTx/>
                <a:buSzTx/>
                <a:buFontTx/>
                <a:buNone/>
                <a:tabLst/>
                <a:defRPr/>
              </a:pPr>
              <a:t>6</a:t>
            </a:fld>
            <a:endParaRPr kumimoji="0" lang="en-US" sz="1400" b="0" i="0" u="none" strike="noStrike" kern="1200" cap="none" spc="0" normalizeH="0" baseline="0" noProof="0" dirty="0">
              <a:ln>
                <a:noFill/>
              </a:ln>
              <a:solidFill>
                <a:prstClr val="white"/>
              </a:solidFill>
              <a:effectLst/>
              <a:uLnTx/>
              <a:uFillTx/>
              <a:latin typeface="Calibri"/>
              <a:ea typeface="+mn-ea"/>
              <a:cs typeface="+mn-cs"/>
            </a:endParaRPr>
          </a:p>
        </p:txBody>
      </p:sp>
      <p:graphicFrame>
        <p:nvGraphicFramePr>
          <p:cNvPr id="6" name="Chart 5">
            <a:extLst>
              <a:ext uri="{FF2B5EF4-FFF2-40B4-BE49-F238E27FC236}">
                <a16:creationId xmlns:a16="http://schemas.microsoft.com/office/drawing/2014/main" id="{6F70E2BF-1581-4474-90C5-57F11C2B93F7}"/>
              </a:ext>
            </a:extLst>
          </p:cNvPr>
          <p:cNvGraphicFramePr/>
          <p:nvPr>
            <p:extLst>
              <p:ext uri="{D42A27DB-BD31-4B8C-83A1-F6EECF244321}">
                <p14:modId xmlns:p14="http://schemas.microsoft.com/office/powerpoint/2010/main" val="1017519860"/>
              </p:ext>
            </p:extLst>
          </p:nvPr>
        </p:nvGraphicFramePr>
        <p:xfrm>
          <a:off x="542669" y="923580"/>
          <a:ext cx="3090834" cy="20605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3D4C7CD8-3CD0-4EFE-BC5F-3113210038BF}"/>
              </a:ext>
            </a:extLst>
          </p:cNvPr>
          <p:cNvGraphicFramePr/>
          <p:nvPr>
            <p:extLst>
              <p:ext uri="{D42A27DB-BD31-4B8C-83A1-F6EECF244321}">
                <p14:modId xmlns:p14="http://schemas.microsoft.com/office/powerpoint/2010/main" val="1889044526"/>
              </p:ext>
            </p:extLst>
          </p:nvPr>
        </p:nvGraphicFramePr>
        <p:xfrm>
          <a:off x="4544521" y="809163"/>
          <a:ext cx="3090834" cy="206055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a:extLst>
              <a:ext uri="{FF2B5EF4-FFF2-40B4-BE49-F238E27FC236}">
                <a16:creationId xmlns:a16="http://schemas.microsoft.com/office/drawing/2014/main" id="{50559894-24B7-49B5-A5CA-8965163119F3}"/>
              </a:ext>
            </a:extLst>
          </p:cNvPr>
          <p:cNvGraphicFramePr/>
          <p:nvPr>
            <p:extLst>
              <p:ext uri="{D42A27DB-BD31-4B8C-83A1-F6EECF244321}">
                <p14:modId xmlns:p14="http://schemas.microsoft.com/office/powerpoint/2010/main" val="3214445479"/>
              </p:ext>
            </p:extLst>
          </p:nvPr>
        </p:nvGraphicFramePr>
        <p:xfrm>
          <a:off x="8185494" y="809163"/>
          <a:ext cx="3090834" cy="2060556"/>
        </p:xfrm>
        <a:graphic>
          <a:graphicData uri="http://schemas.openxmlformats.org/drawingml/2006/chart">
            <c:chart xmlns:c="http://schemas.openxmlformats.org/drawingml/2006/chart" xmlns:r="http://schemas.openxmlformats.org/officeDocument/2006/relationships" r:id="rId5"/>
          </a:graphicData>
        </a:graphic>
      </p:graphicFrame>
      <p:sp>
        <p:nvSpPr>
          <p:cNvPr id="16" name="Rectangle 15">
            <a:extLst>
              <a:ext uri="{FF2B5EF4-FFF2-40B4-BE49-F238E27FC236}">
                <a16:creationId xmlns:a16="http://schemas.microsoft.com/office/drawing/2014/main" id="{06D59932-A1B0-46CB-8103-4973D2AE39AE}"/>
              </a:ext>
            </a:extLst>
          </p:cNvPr>
          <p:cNvSpPr/>
          <p:nvPr/>
        </p:nvSpPr>
        <p:spPr>
          <a:xfrm>
            <a:off x="703910" y="2881065"/>
            <a:ext cx="2736304" cy="584775"/>
          </a:xfrm>
          <a:prstGeom prst="rect">
            <a:avLst/>
          </a:prstGeom>
        </p:spPr>
        <p:txBody>
          <a:bodyPr wrap="square">
            <a:spAutoFit/>
          </a:bodyPr>
          <a:lstStyle/>
          <a:p>
            <a:pPr marL="0" marR="0" lvl="0" indent="0" algn="ctr" defTabSz="1218987" rtl="0" eaLnBrk="1" fontAlgn="base"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prstClr val="black">
                    <a:lumMod val="65000"/>
                    <a:lumOff val="35000"/>
                  </a:prstClr>
                </a:solidFill>
                <a:effectLst/>
                <a:uLnTx/>
                <a:uFillTx/>
                <a:latin typeface="Open Sans" panose="020B0606030504020204" pitchFamily="34" charset="0"/>
                <a:ea typeface="Open Sans" panose="020B0606030504020204" pitchFamily="34" charset="0"/>
                <a:cs typeface="Open Sans" panose="020B0606030504020204" pitchFamily="34" charset="0"/>
              </a:rPr>
              <a:t>Εντοπίστηκε κανονισμός λειτουργίας στο διαδίκτυο</a:t>
            </a:r>
            <a:endParaRPr kumimoji="0" lang="en-IN" sz="160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
        <p:nvSpPr>
          <p:cNvPr id="17" name="Rectangle 16">
            <a:extLst>
              <a:ext uri="{FF2B5EF4-FFF2-40B4-BE49-F238E27FC236}">
                <a16:creationId xmlns:a16="http://schemas.microsoft.com/office/drawing/2014/main" id="{5D12092A-E89E-4A53-AC42-D9CD8512582C}"/>
              </a:ext>
            </a:extLst>
          </p:cNvPr>
          <p:cNvSpPr/>
          <p:nvPr/>
        </p:nvSpPr>
        <p:spPr>
          <a:xfrm>
            <a:off x="4544521" y="2759784"/>
            <a:ext cx="3236439" cy="830997"/>
          </a:xfrm>
          <a:prstGeom prst="rect">
            <a:avLst/>
          </a:prstGeom>
        </p:spPr>
        <p:txBody>
          <a:bodyPr wrap="square">
            <a:spAutoFit/>
          </a:bodyPr>
          <a:lstStyle/>
          <a:p>
            <a:pPr marL="0" marR="0" lvl="0" indent="0" algn="ctr" defTabSz="1218987" rtl="0" eaLnBrk="1" fontAlgn="base"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prstClr val="black">
                    <a:lumMod val="65000"/>
                    <a:lumOff val="35000"/>
                  </a:prstClr>
                </a:solidFill>
                <a:effectLst/>
                <a:uLnTx/>
                <a:uFillTx/>
                <a:latin typeface="Open Sans" panose="020B0606030504020204" pitchFamily="34" charset="0"/>
                <a:ea typeface="Open Sans" panose="020B0606030504020204" pitchFamily="34" charset="0"/>
                <a:cs typeface="Open Sans" panose="020B0606030504020204" pitchFamily="34" charset="0"/>
              </a:rPr>
              <a:t>Ειδική αναφορά στους όρους φωτοτυπικής αναπαραγωγής στους Κανονισμούς Λειτουργίας</a:t>
            </a:r>
            <a:endParaRPr kumimoji="0" lang="en-IN" sz="160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FF1BCF1D-1DC5-4CDA-9C0B-D30D18CEBC33}"/>
              </a:ext>
            </a:extLst>
          </p:cNvPr>
          <p:cNvSpPr/>
          <p:nvPr/>
        </p:nvSpPr>
        <p:spPr>
          <a:xfrm>
            <a:off x="8253364" y="2759784"/>
            <a:ext cx="3236439" cy="830997"/>
          </a:xfrm>
          <a:prstGeom prst="rect">
            <a:avLst/>
          </a:prstGeom>
        </p:spPr>
        <p:txBody>
          <a:bodyPr wrap="square">
            <a:spAutoFit/>
          </a:bodyPr>
          <a:lstStyle/>
          <a:p>
            <a:pPr lvl="0" algn="ctr" fontAlgn="base">
              <a:defRPr/>
            </a:pPr>
            <a:r>
              <a:rPr lang="el-GR" sz="1600" dirty="0">
                <a:solidFill>
                  <a:prstClr val="black">
                    <a:lumMod val="65000"/>
                    <a:lumOff val="35000"/>
                  </a:prstClr>
                </a:solidFill>
                <a:latin typeface="Open Sans" panose="020B0606030504020204" pitchFamily="34" charset="0"/>
                <a:ea typeface="Open Sans" panose="020B0606030504020204" pitchFamily="34" charset="0"/>
                <a:cs typeface="Open Sans" panose="020B0606030504020204" pitchFamily="34" charset="0"/>
              </a:rPr>
              <a:t>Ειδική αναφορά στους όρους φωτοτυπικής αναπαραγωγής στις ιστοσελίδες Βιβλιοθηκών</a:t>
            </a:r>
            <a:endParaRPr lang="en-IN" sz="1600" dirty="0">
              <a:solidFill>
                <a:prstClr val="black">
                  <a:lumMod val="65000"/>
                  <a:lumOff val="35000"/>
                </a:prstClr>
              </a:solidFill>
              <a:latin typeface="Arial" panose="020B0604020202020204" pitchFamily="34" charset="0"/>
              <a:cs typeface="Arial" panose="020B0604020202020204" pitchFamily="34" charset="0"/>
            </a:endParaRPr>
          </a:p>
        </p:txBody>
      </p:sp>
      <p:sp>
        <p:nvSpPr>
          <p:cNvPr id="19" name="Oval 18">
            <a:extLst>
              <a:ext uri="{FF2B5EF4-FFF2-40B4-BE49-F238E27FC236}">
                <a16:creationId xmlns:a16="http://schemas.microsoft.com/office/drawing/2014/main" id="{1F42AE9F-A383-4724-8314-347E43215B02}"/>
              </a:ext>
            </a:extLst>
          </p:cNvPr>
          <p:cNvSpPr/>
          <p:nvPr/>
        </p:nvSpPr>
        <p:spPr>
          <a:xfrm>
            <a:off x="2654326" y="1992082"/>
            <a:ext cx="768096" cy="768096"/>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white"/>
                </a:solidFill>
                <a:effectLst/>
                <a:uLnTx/>
                <a:uFillTx/>
                <a:latin typeface="Calibri"/>
                <a:ea typeface="+mn-ea"/>
                <a:cs typeface="+mn-cs"/>
              </a:rPr>
              <a:t>88</a:t>
            </a:r>
            <a:r>
              <a:rPr kumimoji="0" lang="en-IN" sz="1800" b="0" i="0" u="none" strike="noStrike" kern="1200" cap="none" spc="0" normalizeH="0" baseline="0" noProof="0" dirty="0">
                <a:ln>
                  <a:noFill/>
                </a:ln>
                <a:solidFill>
                  <a:prstClr val="white"/>
                </a:solidFill>
                <a:effectLst/>
                <a:uLnTx/>
                <a:uFillTx/>
                <a:latin typeface="Calibri"/>
                <a:ea typeface="+mn-ea"/>
                <a:cs typeface="+mn-cs"/>
              </a:rPr>
              <a:t>%</a:t>
            </a:r>
          </a:p>
        </p:txBody>
      </p:sp>
      <p:sp>
        <p:nvSpPr>
          <p:cNvPr id="24" name="Oval 23">
            <a:extLst>
              <a:ext uri="{FF2B5EF4-FFF2-40B4-BE49-F238E27FC236}">
                <a16:creationId xmlns:a16="http://schemas.microsoft.com/office/drawing/2014/main" id="{7A342D3B-3D14-4D4C-A544-089D6B5472F3}"/>
              </a:ext>
            </a:extLst>
          </p:cNvPr>
          <p:cNvSpPr/>
          <p:nvPr/>
        </p:nvSpPr>
        <p:spPr>
          <a:xfrm>
            <a:off x="6883500" y="1911290"/>
            <a:ext cx="768096" cy="76809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white"/>
                </a:solidFill>
                <a:effectLst/>
                <a:uLnTx/>
                <a:uFillTx/>
                <a:latin typeface="Calibri"/>
                <a:ea typeface="+mn-ea"/>
                <a:cs typeface="+mn-cs"/>
              </a:rPr>
              <a:t>1</a:t>
            </a:r>
            <a:r>
              <a:rPr kumimoji="0" lang="en-IN" sz="1800" b="0" i="0" u="none" strike="noStrike" kern="1200" cap="none" spc="0" normalizeH="0" baseline="0" noProof="0" dirty="0">
                <a:ln>
                  <a:noFill/>
                </a:ln>
                <a:solidFill>
                  <a:prstClr val="white"/>
                </a:solidFill>
                <a:effectLst/>
                <a:uLnTx/>
                <a:uFillTx/>
                <a:latin typeface="Calibri"/>
                <a:ea typeface="+mn-ea"/>
                <a:cs typeface="+mn-cs"/>
              </a:rPr>
              <a:t>%</a:t>
            </a:r>
          </a:p>
        </p:txBody>
      </p:sp>
      <p:sp>
        <p:nvSpPr>
          <p:cNvPr id="25" name="Oval 24">
            <a:extLst>
              <a:ext uri="{FF2B5EF4-FFF2-40B4-BE49-F238E27FC236}">
                <a16:creationId xmlns:a16="http://schemas.microsoft.com/office/drawing/2014/main" id="{2C54E336-34CD-4BA9-98D2-C1440394431F}"/>
              </a:ext>
            </a:extLst>
          </p:cNvPr>
          <p:cNvSpPr/>
          <p:nvPr/>
        </p:nvSpPr>
        <p:spPr>
          <a:xfrm>
            <a:off x="10437712" y="1066725"/>
            <a:ext cx="768096" cy="76809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white"/>
                </a:solidFill>
                <a:effectLst/>
                <a:uLnTx/>
                <a:uFillTx/>
                <a:latin typeface="Calibri"/>
                <a:ea typeface="+mn-ea"/>
                <a:cs typeface="+mn-cs"/>
              </a:rPr>
              <a:t>15</a:t>
            </a:r>
            <a:r>
              <a:rPr kumimoji="0" lang="en-IN" sz="1800" b="0" i="0" u="none" strike="noStrike" kern="1200" cap="none" spc="0" normalizeH="0" baseline="0" noProof="0" dirty="0">
                <a:ln>
                  <a:noFill/>
                </a:ln>
                <a:solidFill>
                  <a:prstClr val="white"/>
                </a:solidFill>
                <a:effectLst/>
                <a:uLnTx/>
                <a:uFillTx/>
                <a:latin typeface="Calibri"/>
                <a:ea typeface="+mn-ea"/>
                <a:cs typeface="+mn-cs"/>
              </a:rPr>
              <a:t>%</a:t>
            </a:r>
          </a:p>
        </p:txBody>
      </p:sp>
      <p:sp>
        <p:nvSpPr>
          <p:cNvPr id="20" name="TextBox 19">
            <a:extLst>
              <a:ext uri="{FF2B5EF4-FFF2-40B4-BE49-F238E27FC236}">
                <a16:creationId xmlns:a16="http://schemas.microsoft.com/office/drawing/2014/main" id="{4D22C2BB-70E5-4299-852D-45CC2C3A4245}"/>
              </a:ext>
            </a:extLst>
          </p:cNvPr>
          <p:cNvSpPr txBox="1"/>
          <p:nvPr/>
        </p:nvSpPr>
        <p:spPr>
          <a:xfrm>
            <a:off x="1745691" y="1637393"/>
            <a:ext cx="652743" cy="646331"/>
          </a:xfrm>
          <a:prstGeom prst="rect">
            <a:avLst/>
          </a:prstGeom>
          <a:noFill/>
        </p:spPr>
        <p:txBody>
          <a:bodyPr wrap="none" rtlCol="0" anchor="ctr">
            <a:spAutoFit/>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IN" sz="3600" b="1" i="0" u="none" strike="noStrike" kern="1200" cap="none" spc="0" normalizeH="0" baseline="0" noProof="0" dirty="0">
                <a:ln>
                  <a:noFill/>
                </a:ln>
                <a:solidFill>
                  <a:srgbClr val="57687B"/>
                </a:solidFill>
                <a:effectLst/>
                <a:uLnTx/>
                <a:uFillTx/>
                <a:latin typeface="Calibri"/>
                <a:ea typeface="+mn-ea"/>
                <a:cs typeface="+mn-cs"/>
              </a:rPr>
              <a:t>01</a:t>
            </a:r>
          </a:p>
        </p:txBody>
      </p:sp>
      <p:sp>
        <p:nvSpPr>
          <p:cNvPr id="26" name="TextBox 25">
            <a:extLst>
              <a:ext uri="{FF2B5EF4-FFF2-40B4-BE49-F238E27FC236}">
                <a16:creationId xmlns:a16="http://schemas.microsoft.com/office/drawing/2014/main" id="{E7A808C5-82E2-4B2C-9ADE-293336D362A2}"/>
              </a:ext>
            </a:extLst>
          </p:cNvPr>
          <p:cNvSpPr txBox="1"/>
          <p:nvPr/>
        </p:nvSpPr>
        <p:spPr>
          <a:xfrm>
            <a:off x="5779809" y="1484567"/>
            <a:ext cx="652743" cy="646331"/>
          </a:xfrm>
          <a:prstGeom prst="rect">
            <a:avLst/>
          </a:prstGeom>
          <a:noFill/>
        </p:spPr>
        <p:txBody>
          <a:bodyPr wrap="none" rtlCol="0" anchor="ctr">
            <a:spAutoFit/>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IN" sz="3600" b="1" i="0" u="none" strike="noStrike" kern="1200" cap="none" spc="0" normalizeH="0" baseline="0" noProof="0" dirty="0">
                <a:ln>
                  <a:noFill/>
                </a:ln>
                <a:solidFill>
                  <a:srgbClr val="359CDB">
                    <a:lumMod val="75000"/>
                  </a:srgbClr>
                </a:solidFill>
                <a:effectLst/>
                <a:uLnTx/>
                <a:uFillTx/>
                <a:latin typeface="Calibri"/>
                <a:ea typeface="+mn-ea"/>
                <a:cs typeface="+mn-cs"/>
              </a:rPr>
              <a:t>02</a:t>
            </a:r>
          </a:p>
        </p:txBody>
      </p:sp>
      <p:sp>
        <p:nvSpPr>
          <p:cNvPr id="27" name="TextBox 26">
            <a:extLst>
              <a:ext uri="{FF2B5EF4-FFF2-40B4-BE49-F238E27FC236}">
                <a16:creationId xmlns:a16="http://schemas.microsoft.com/office/drawing/2014/main" id="{96F7B9FE-77F8-45BA-AD54-D354ACD55E07}"/>
              </a:ext>
            </a:extLst>
          </p:cNvPr>
          <p:cNvSpPr txBox="1"/>
          <p:nvPr/>
        </p:nvSpPr>
        <p:spPr>
          <a:xfrm>
            <a:off x="9391893" y="1516275"/>
            <a:ext cx="652743" cy="646331"/>
          </a:xfrm>
          <a:prstGeom prst="rect">
            <a:avLst/>
          </a:prstGeom>
          <a:noFill/>
        </p:spPr>
        <p:txBody>
          <a:bodyPr wrap="none" rtlCol="0" anchor="ctr">
            <a:spAutoFit/>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IN" sz="3600" b="1" i="0" u="none" strike="noStrike" kern="1200" cap="none" spc="0" normalizeH="0" baseline="0" noProof="0" dirty="0">
                <a:ln>
                  <a:noFill/>
                </a:ln>
                <a:solidFill>
                  <a:srgbClr val="F4AB17">
                    <a:lumMod val="75000"/>
                  </a:srgbClr>
                </a:solidFill>
                <a:effectLst/>
                <a:uLnTx/>
                <a:uFillTx/>
                <a:latin typeface="Calibri"/>
                <a:ea typeface="+mn-ea"/>
                <a:cs typeface="+mn-cs"/>
              </a:rPr>
              <a:t>03</a:t>
            </a:r>
          </a:p>
        </p:txBody>
      </p:sp>
      <p:graphicFrame>
        <p:nvGraphicFramePr>
          <p:cNvPr id="21" name="Chart 5">
            <a:extLst>
              <a:ext uri="{FF2B5EF4-FFF2-40B4-BE49-F238E27FC236}">
                <a16:creationId xmlns:a16="http://schemas.microsoft.com/office/drawing/2014/main" id="{EDB1D341-5BF3-4CA6-9F22-3FB539FC811C}"/>
              </a:ext>
            </a:extLst>
          </p:cNvPr>
          <p:cNvGraphicFramePr/>
          <p:nvPr>
            <p:extLst>
              <p:ext uri="{D42A27DB-BD31-4B8C-83A1-F6EECF244321}">
                <p14:modId xmlns:p14="http://schemas.microsoft.com/office/powerpoint/2010/main" val="2131072537"/>
              </p:ext>
            </p:extLst>
          </p:nvPr>
        </p:nvGraphicFramePr>
        <p:xfrm>
          <a:off x="4544521" y="3895651"/>
          <a:ext cx="3090834" cy="206055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Chart 13">
            <a:extLst>
              <a:ext uri="{FF2B5EF4-FFF2-40B4-BE49-F238E27FC236}">
                <a16:creationId xmlns:a16="http://schemas.microsoft.com/office/drawing/2014/main" id="{E57F2454-A5EE-498E-B181-97CB1A152B5A}"/>
              </a:ext>
            </a:extLst>
          </p:cNvPr>
          <p:cNvGraphicFramePr/>
          <p:nvPr>
            <p:extLst>
              <p:ext uri="{D42A27DB-BD31-4B8C-83A1-F6EECF244321}">
                <p14:modId xmlns:p14="http://schemas.microsoft.com/office/powerpoint/2010/main" val="1506707430"/>
              </p:ext>
            </p:extLst>
          </p:nvPr>
        </p:nvGraphicFramePr>
        <p:xfrm>
          <a:off x="8293411" y="3730719"/>
          <a:ext cx="3090834" cy="2060556"/>
        </p:xfrm>
        <a:graphic>
          <a:graphicData uri="http://schemas.openxmlformats.org/drawingml/2006/chart">
            <c:chart xmlns:c="http://schemas.openxmlformats.org/drawingml/2006/chart" xmlns:r="http://schemas.openxmlformats.org/officeDocument/2006/relationships" r:id="rId7"/>
          </a:graphicData>
        </a:graphic>
      </p:graphicFrame>
      <p:sp>
        <p:nvSpPr>
          <p:cNvPr id="28" name="TextBox 27">
            <a:extLst>
              <a:ext uri="{FF2B5EF4-FFF2-40B4-BE49-F238E27FC236}">
                <a16:creationId xmlns:a16="http://schemas.microsoft.com/office/drawing/2014/main" id="{482F5E47-1FAE-4245-B07A-5E9F6AEA48F2}"/>
              </a:ext>
            </a:extLst>
          </p:cNvPr>
          <p:cNvSpPr txBox="1"/>
          <p:nvPr/>
        </p:nvSpPr>
        <p:spPr>
          <a:xfrm>
            <a:off x="9512456" y="4437831"/>
            <a:ext cx="652743" cy="646331"/>
          </a:xfrm>
          <a:prstGeom prst="rect">
            <a:avLst/>
          </a:prstGeom>
          <a:noFill/>
        </p:spPr>
        <p:txBody>
          <a:bodyPr wrap="none" rtlCol="0" anchor="ctr">
            <a:spAutoFit/>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IN" sz="3600" b="1" i="0" u="none" strike="noStrike" kern="1200" cap="none" spc="0" normalizeH="0" baseline="0" noProof="0" dirty="0">
                <a:ln>
                  <a:noFill/>
                </a:ln>
                <a:solidFill>
                  <a:srgbClr val="359CDB">
                    <a:lumMod val="75000"/>
                  </a:srgbClr>
                </a:solidFill>
                <a:effectLst/>
                <a:uLnTx/>
                <a:uFillTx/>
                <a:latin typeface="Calibri"/>
                <a:ea typeface="+mn-ea"/>
                <a:cs typeface="+mn-cs"/>
              </a:rPr>
              <a:t>0</a:t>
            </a:r>
            <a:r>
              <a:rPr kumimoji="0" lang="el-GR" sz="3600" b="1" i="0" u="none" strike="noStrike" kern="1200" cap="none" spc="0" normalizeH="0" baseline="0" noProof="0" dirty="0">
                <a:ln>
                  <a:noFill/>
                </a:ln>
                <a:solidFill>
                  <a:srgbClr val="359CDB">
                    <a:lumMod val="75000"/>
                  </a:srgbClr>
                </a:solidFill>
                <a:effectLst/>
                <a:uLnTx/>
                <a:uFillTx/>
                <a:latin typeface="Calibri"/>
                <a:ea typeface="+mn-ea"/>
                <a:cs typeface="+mn-cs"/>
              </a:rPr>
              <a:t>6</a:t>
            </a:r>
            <a:endParaRPr kumimoji="0" lang="en-IN" sz="3600" b="1" i="0" u="none" strike="noStrike" kern="1200" cap="none" spc="0" normalizeH="0" baseline="0" noProof="0" dirty="0">
              <a:ln>
                <a:noFill/>
              </a:ln>
              <a:solidFill>
                <a:srgbClr val="359CDB">
                  <a:lumMod val="75000"/>
                </a:srgbClr>
              </a:solidFill>
              <a:effectLst/>
              <a:uLnTx/>
              <a:uFillTx/>
              <a:latin typeface="Calibri"/>
              <a:ea typeface="+mn-ea"/>
              <a:cs typeface="+mn-cs"/>
            </a:endParaRPr>
          </a:p>
        </p:txBody>
      </p:sp>
      <p:sp>
        <p:nvSpPr>
          <p:cNvPr id="29" name="Oval 18">
            <a:extLst>
              <a:ext uri="{FF2B5EF4-FFF2-40B4-BE49-F238E27FC236}">
                <a16:creationId xmlns:a16="http://schemas.microsoft.com/office/drawing/2014/main" id="{656574C8-E949-42DD-9A44-01820FEFB201}"/>
              </a:ext>
            </a:extLst>
          </p:cNvPr>
          <p:cNvSpPr/>
          <p:nvPr/>
        </p:nvSpPr>
        <p:spPr>
          <a:xfrm>
            <a:off x="6585550" y="4053783"/>
            <a:ext cx="768096" cy="768096"/>
          </a:xfrm>
          <a:prstGeom prst="ellipse">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white"/>
                </a:solidFill>
                <a:effectLst/>
                <a:uLnTx/>
                <a:uFillTx/>
                <a:latin typeface="Calibri"/>
                <a:ea typeface="+mn-ea"/>
                <a:cs typeface="+mn-cs"/>
              </a:rPr>
              <a:t>61</a:t>
            </a:r>
            <a:r>
              <a:rPr kumimoji="0" lang="en-IN" sz="1800" b="0" i="0" u="none" strike="noStrike" kern="1200" cap="none" spc="0" normalizeH="0" baseline="0" noProof="0" dirty="0">
                <a:ln>
                  <a:noFill/>
                </a:ln>
                <a:solidFill>
                  <a:prstClr val="white"/>
                </a:solidFill>
                <a:effectLst/>
                <a:uLnTx/>
                <a:uFillTx/>
                <a:latin typeface="Calibri"/>
                <a:ea typeface="+mn-ea"/>
                <a:cs typeface="+mn-cs"/>
              </a:rPr>
              <a:t>%</a:t>
            </a:r>
          </a:p>
        </p:txBody>
      </p:sp>
      <p:sp>
        <p:nvSpPr>
          <p:cNvPr id="30" name="Oval 23">
            <a:extLst>
              <a:ext uri="{FF2B5EF4-FFF2-40B4-BE49-F238E27FC236}">
                <a16:creationId xmlns:a16="http://schemas.microsoft.com/office/drawing/2014/main" id="{37E52F9E-AE7F-4882-911A-76A21B908B93}"/>
              </a:ext>
            </a:extLst>
          </p:cNvPr>
          <p:cNvSpPr/>
          <p:nvPr/>
        </p:nvSpPr>
        <p:spPr>
          <a:xfrm>
            <a:off x="8602291" y="4969036"/>
            <a:ext cx="768096" cy="76809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white"/>
                </a:solidFill>
                <a:effectLst/>
                <a:uLnTx/>
                <a:uFillTx/>
                <a:latin typeface="Calibri"/>
                <a:ea typeface="+mn-ea"/>
                <a:cs typeface="+mn-cs"/>
              </a:rPr>
              <a:t>63</a:t>
            </a:r>
            <a:r>
              <a:rPr kumimoji="0" lang="en-IN" sz="1800" b="0" i="0" u="none" strike="noStrike" kern="1200" cap="none" spc="0" normalizeH="0" baseline="0" noProof="0" dirty="0">
                <a:ln>
                  <a:noFill/>
                </a:ln>
                <a:solidFill>
                  <a:prstClr val="white"/>
                </a:solidFill>
                <a:effectLst/>
                <a:uLnTx/>
                <a:uFillTx/>
                <a:latin typeface="Calibri"/>
                <a:ea typeface="+mn-ea"/>
                <a:cs typeface="+mn-cs"/>
              </a:rPr>
              <a:t>%</a:t>
            </a:r>
          </a:p>
        </p:txBody>
      </p:sp>
      <p:sp>
        <p:nvSpPr>
          <p:cNvPr id="31" name="Rectangle 16">
            <a:extLst>
              <a:ext uri="{FF2B5EF4-FFF2-40B4-BE49-F238E27FC236}">
                <a16:creationId xmlns:a16="http://schemas.microsoft.com/office/drawing/2014/main" id="{EF4E3C04-457D-4080-92DA-4DD92B62EF6A}"/>
              </a:ext>
            </a:extLst>
          </p:cNvPr>
          <p:cNvSpPr/>
          <p:nvPr/>
        </p:nvSpPr>
        <p:spPr>
          <a:xfrm>
            <a:off x="4560762" y="5756449"/>
            <a:ext cx="3090834" cy="584775"/>
          </a:xfrm>
          <a:prstGeom prst="rect">
            <a:avLst/>
          </a:prstGeom>
        </p:spPr>
        <p:txBody>
          <a:bodyPr wrap="square">
            <a:spAutoFit/>
          </a:bodyPr>
          <a:lstStyle/>
          <a:p>
            <a:pPr marL="0" marR="0" lvl="0" indent="0" algn="ctr" defTabSz="1218987" rtl="0" eaLnBrk="1" fontAlgn="base"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prstClr val="black">
                    <a:lumMod val="65000"/>
                    <a:lumOff val="35000"/>
                  </a:prstClr>
                </a:solidFill>
                <a:effectLst/>
                <a:uLnTx/>
                <a:uFillTx/>
                <a:latin typeface="Open Sans" panose="020B0606030504020204" pitchFamily="34" charset="0"/>
                <a:ea typeface="Open Sans" panose="020B0606030504020204" pitchFamily="34" charset="0"/>
                <a:cs typeface="Open Sans" panose="020B0606030504020204" pitchFamily="34" charset="0"/>
              </a:rPr>
              <a:t>Υπάρχει κόστος φωτοτυπικής αναπαραγωγής</a:t>
            </a:r>
            <a:endParaRPr kumimoji="0" lang="en-IN" sz="160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
        <p:nvSpPr>
          <p:cNvPr id="32" name="Rectangle 17">
            <a:extLst>
              <a:ext uri="{FF2B5EF4-FFF2-40B4-BE49-F238E27FC236}">
                <a16:creationId xmlns:a16="http://schemas.microsoft.com/office/drawing/2014/main" id="{07CA9DD1-A4CD-47D0-8206-B96310B9B83B}"/>
              </a:ext>
            </a:extLst>
          </p:cNvPr>
          <p:cNvSpPr/>
          <p:nvPr/>
        </p:nvSpPr>
        <p:spPr>
          <a:xfrm>
            <a:off x="8422945" y="5737132"/>
            <a:ext cx="3066858" cy="584775"/>
          </a:xfrm>
          <a:prstGeom prst="rect">
            <a:avLst/>
          </a:prstGeom>
        </p:spPr>
        <p:txBody>
          <a:bodyPr wrap="square">
            <a:spAutoFit/>
          </a:bodyPr>
          <a:lstStyle/>
          <a:p>
            <a:pPr marL="0" marR="0" lvl="0" indent="0" algn="ctr" defTabSz="1218987" rtl="0" eaLnBrk="1" fontAlgn="base"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prstClr val="black">
                    <a:lumMod val="65000"/>
                    <a:lumOff val="35000"/>
                  </a:prstClr>
                </a:solidFill>
                <a:effectLst/>
                <a:uLnTx/>
                <a:uFillTx/>
                <a:latin typeface="Open Sans" panose="020B0606030504020204" pitchFamily="34" charset="0"/>
                <a:ea typeface="Open Sans" panose="020B0606030504020204" pitchFamily="34" charset="0"/>
                <a:cs typeface="Open Sans" panose="020B0606030504020204" pitchFamily="34" charset="0"/>
              </a:rPr>
              <a:t>Η φωτοτυπική αναπαραγωγή εκτελείται από τους χρήστες</a:t>
            </a:r>
            <a:endParaRPr kumimoji="0" lang="en-IN" sz="160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graphicFrame>
        <p:nvGraphicFramePr>
          <p:cNvPr id="33" name="Chart 14">
            <a:extLst>
              <a:ext uri="{FF2B5EF4-FFF2-40B4-BE49-F238E27FC236}">
                <a16:creationId xmlns:a16="http://schemas.microsoft.com/office/drawing/2014/main" id="{E190F3E1-6779-41CF-9681-C83FA164FFDA}"/>
              </a:ext>
            </a:extLst>
          </p:cNvPr>
          <p:cNvGraphicFramePr/>
          <p:nvPr>
            <p:extLst>
              <p:ext uri="{D42A27DB-BD31-4B8C-83A1-F6EECF244321}">
                <p14:modId xmlns:p14="http://schemas.microsoft.com/office/powerpoint/2010/main" val="3351238676"/>
              </p:ext>
            </p:extLst>
          </p:nvPr>
        </p:nvGraphicFramePr>
        <p:xfrm>
          <a:off x="548357" y="3873865"/>
          <a:ext cx="3090834" cy="2060556"/>
        </p:xfrm>
        <a:graphic>
          <a:graphicData uri="http://schemas.openxmlformats.org/drawingml/2006/chart">
            <c:chart xmlns:c="http://schemas.openxmlformats.org/drawingml/2006/chart" xmlns:r="http://schemas.openxmlformats.org/officeDocument/2006/relationships" r:id="rId8"/>
          </a:graphicData>
        </a:graphic>
      </p:graphicFrame>
      <p:sp>
        <p:nvSpPr>
          <p:cNvPr id="34" name="Rectangle 16">
            <a:extLst>
              <a:ext uri="{FF2B5EF4-FFF2-40B4-BE49-F238E27FC236}">
                <a16:creationId xmlns:a16="http://schemas.microsoft.com/office/drawing/2014/main" id="{9FA31090-376E-4CF5-AB49-8F1A9A53E255}"/>
              </a:ext>
            </a:extLst>
          </p:cNvPr>
          <p:cNvSpPr/>
          <p:nvPr/>
        </p:nvSpPr>
        <p:spPr>
          <a:xfrm>
            <a:off x="621208" y="5825880"/>
            <a:ext cx="3090834" cy="584775"/>
          </a:xfrm>
          <a:prstGeom prst="rect">
            <a:avLst/>
          </a:prstGeom>
        </p:spPr>
        <p:txBody>
          <a:bodyPr wrap="square">
            <a:spAutoFit/>
          </a:bodyPr>
          <a:lstStyle/>
          <a:p>
            <a:pPr marL="0" marR="0" lvl="0" indent="0" algn="ctr" defTabSz="1218987" rtl="0" eaLnBrk="1" fontAlgn="base"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prstClr val="black">
                    <a:lumMod val="65000"/>
                    <a:lumOff val="35000"/>
                  </a:prstClr>
                </a:solidFill>
                <a:effectLst/>
                <a:uLnTx/>
                <a:uFillTx/>
                <a:latin typeface="Open Sans" panose="020B0606030504020204" pitchFamily="34" charset="0"/>
                <a:ea typeface="Open Sans" panose="020B0606030504020204" pitchFamily="34" charset="0"/>
                <a:cs typeface="Open Sans" panose="020B0606030504020204" pitchFamily="34" charset="0"/>
              </a:rPr>
              <a:t>Επιτρέπουν τη φωτοτυπική αναπαραγωγή</a:t>
            </a:r>
            <a:endParaRPr kumimoji="0" lang="en-IN" sz="160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042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2F92D-5E3F-48DD-8C02-C972A8708B7F}"/>
              </a:ext>
            </a:extLst>
          </p:cNvPr>
          <p:cNvSpPr>
            <a:spLocks noGrp="1"/>
          </p:cNvSpPr>
          <p:nvPr>
            <p:ph type="title"/>
          </p:nvPr>
        </p:nvSpPr>
        <p:spPr>
          <a:xfrm>
            <a:off x="609441" y="274640"/>
            <a:ext cx="10969943" cy="681656"/>
          </a:xfrm>
        </p:spPr>
        <p:txBody>
          <a:bodyPr/>
          <a:lstStyle/>
          <a:p>
            <a:pPr algn="ctr"/>
            <a:r>
              <a:rPr lang="el-GR" b="1" dirty="0">
                <a:latin typeface="Open Sans" panose="020B0606030504020204" pitchFamily="34" charset="0"/>
                <a:ea typeface="Open Sans" panose="020B0606030504020204" pitchFamily="34" charset="0"/>
                <a:cs typeface="Open Sans" panose="020B0606030504020204" pitchFamily="34" charset="0"/>
              </a:rPr>
              <a:t>Διακίνηση</a:t>
            </a:r>
            <a:r>
              <a:rPr lang="el-GR"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 ερωτηματολογίου</a:t>
            </a:r>
            <a:endParaRPr lang="en-IN"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Slide Number Placeholder 22">
            <a:extLst>
              <a:ext uri="{FF2B5EF4-FFF2-40B4-BE49-F238E27FC236}">
                <a16:creationId xmlns:a16="http://schemas.microsoft.com/office/drawing/2014/main" id="{C68EF812-F07B-4B4D-AA0C-647E662B34E7}"/>
              </a:ext>
            </a:extLst>
          </p:cNvPr>
          <p:cNvSpPr>
            <a:spLocks noGrp="1"/>
          </p:cNvSpPr>
          <p:nvPr>
            <p:ph type="sldNum" sz="quarter" idx="12"/>
          </p:nvPr>
        </p:nvSpPr>
        <p:spPr/>
        <p:txBody>
          <a:bodyPr/>
          <a:lstStyle/>
          <a:p>
            <a:fld id="{96E69268-9C8B-4EBF-A9EE-DC5DC2D48DC3}" type="slidenum">
              <a:rPr lang="en-US" smtClean="0"/>
              <a:pPr/>
              <a:t>7</a:t>
            </a:fld>
            <a:endParaRPr lang="en-US" dirty="0"/>
          </a:p>
        </p:txBody>
      </p:sp>
      <p:sp>
        <p:nvSpPr>
          <p:cNvPr id="3" name="Rectangle 2">
            <a:extLst>
              <a:ext uri="{FF2B5EF4-FFF2-40B4-BE49-F238E27FC236}">
                <a16:creationId xmlns:a16="http://schemas.microsoft.com/office/drawing/2014/main" id="{5894F061-C4BB-415E-AE67-702BEF2778E4}"/>
              </a:ext>
            </a:extLst>
          </p:cNvPr>
          <p:cNvSpPr/>
          <p:nvPr/>
        </p:nvSpPr>
        <p:spPr>
          <a:xfrm>
            <a:off x="1247451" y="1484784"/>
            <a:ext cx="855097" cy="8550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latin typeface="Open Sans" panose="020B0606030504020204" pitchFamily="34" charset="0"/>
                <a:ea typeface="Open Sans" panose="020B0606030504020204" pitchFamily="34" charset="0"/>
                <a:cs typeface="Open Sans" panose="020B0606030504020204" pitchFamily="34" charset="0"/>
              </a:rPr>
              <a:t>01</a:t>
            </a:r>
            <a:endParaRPr lang="en-IN"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a:extLst>
              <a:ext uri="{FF2B5EF4-FFF2-40B4-BE49-F238E27FC236}">
                <a16:creationId xmlns:a16="http://schemas.microsoft.com/office/drawing/2014/main" id="{9FD9946F-3188-4C05-996D-2BE8F0C6AEA2}"/>
              </a:ext>
            </a:extLst>
          </p:cNvPr>
          <p:cNvSpPr/>
          <p:nvPr/>
        </p:nvSpPr>
        <p:spPr>
          <a:xfrm>
            <a:off x="2380143" y="1513650"/>
            <a:ext cx="2130093" cy="850682"/>
          </a:xfrm>
          <a:prstGeom prst="rect">
            <a:avLst/>
          </a:prstGeom>
        </p:spPr>
        <p:txBody>
          <a:bodyPr wrap="square" anchor="ctr">
            <a:spAutoFit/>
          </a:bodyPr>
          <a:lstStyle/>
          <a:p>
            <a:pPr fontAlgn="base">
              <a:lnSpc>
                <a:spcPct val="120000"/>
              </a:lnSpc>
            </a:pPr>
            <a:r>
              <a:rPr lang="el-GR"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Διεξαγωγή έρευνας: </a:t>
            </a:r>
            <a:r>
              <a:rPr lang="el-GR" sz="1400" dirty="0">
                <a:solidFill>
                  <a:schemeClr val="tx1">
                    <a:lumMod val="65000"/>
                    <a:lumOff val="35000"/>
                  </a:schemeClr>
                </a:solidFill>
              </a:rPr>
              <a:t>16/12/2021 έως και τις 31/01/2021</a:t>
            </a:r>
            <a:endParaRPr lang="en-US" sz="1400" dirty="0">
              <a:solidFill>
                <a:schemeClr val="tx1">
                  <a:lumMod val="65000"/>
                  <a:lumOff val="35000"/>
                </a:schemeClr>
              </a:solidFill>
              <a:latin typeface="Open Sans" panose="020B0606030504020204" pitchFamily="34" charset="0"/>
            </a:endParaRPr>
          </a:p>
        </p:txBody>
      </p:sp>
      <p:sp>
        <p:nvSpPr>
          <p:cNvPr id="19" name="Rectangle 18">
            <a:extLst>
              <a:ext uri="{FF2B5EF4-FFF2-40B4-BE49-F238E27FC236}">
                <a16:creationId xmlns:a16="http://schemas.microsoft.com/office/drawing/2014/main" id="{CCCB8FA3-E692-4570-89BC-3A3BF2E71A89}"/>
              </a:ext>
            </a:extLst>
          </p:cNvPr>
          <p:cNvSpPr/>
          <p:nvPr/>
        </p:nvSpPr>
        <p:spPr>
          <a:xfrm>
            <a:off x="1247451" y="2994216"/>
            <a:ext cx="855097" cy="85509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latin typeface="Open Sans" panose="020B0606030504020204" pitchFamily="34" charset="0"/>
                <a:ea typeface="Open Sans" panose="020B0606030504020204" pitchFamily="34" charset="0"/>
                <a:cs typeface="Open Sans" panose="020B0606030504020204" pitchFamily="34" charset="0"/>
              </a:rPr>
              <a:t>0</a:t>
            </a:r>
            <a:r>
              <a:rPr lang="en-IN" sz="2800" b="1" dirty="0">
                <a:latin typeface="Open Sans" panose="020B0606030504020204" pitchFamily="34" charset="0"/>
                <a:ea typeface="Open Sans" panose="020B0606030504020204" pitchFamily="34" charset="0"/>
                <a:cs typeface="Open Sans" panose="020B0606030504020204" pitchFamily="34" charset="0"/>
              </a:rPr>
              <a:t>2</a:t>
            </a:r>
          </a:p>
        </p:txBody>
      </p:sp>
      <p:sp>
        <p:nvSpPr>
          <p:cNvPr id="21" name="Rectangle 20">
            <a:extLst>
              <a:ext uri="{FF2B5EF4-FFF2-40B4-BE49-F238E27FC236}">
                <a16:creationId xmlns:a16="http://schemas.microsoft.com/office/drawing/2014/main" id="{D8FF3362-C25E-4D5E-BB17-A4FAC16B70E2}"/>
              </a:ext>
            </a:extLst>
          </p:cNvPr>
          <p:cNvSpPr/>
          <p:nvPr/>
        </p:nvSpPr>
        <p:spPr>
          <a:xfrm>
            <a:off x="2380142" y="4475066"/>
            <a:ext cx="2130093" cy="843949"/>
          </a:xfrm>
          <a:prstGeom prst="rect">
            <a:avLst/>
          </a:prstGeom>
        </p:spPr>
        <p:txBody>
          <a:bodyPr wrap="square" anchor="ctr">
            <a:spAutoFit/>
          </a:bodyPr>
          <a:lstStyle/>
          <a:p>
            <a:pPr fontAlgn="base">
              <a:lnSpc>
                <a:spcPct val="120000"/>
              </a:lnSpc>
            </a:pPr>
            <a:r>
              <a:rPr lang="el-GR"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Απαντήθηκαν 116 ερωτηματολόγια σε σύνολο 350 (33%) </a:t>
            </a:r>
          </a:p>
        </p:txBody>
      </p:sp>
      <p:sp>
        <p:nvSpPr>
          <p:cNvPr id="26" name="Rectangle 25">
            <a:extLst>
              <a:ext uri="{FF2B5EF4-FFF2-40B4-BE49-F238E27FC236}">
                <a16:creationId xmlns:a16="http://schemas.microsoft.com/office/drawing/2014/main" id="{F7EF0199-806A-487B-8D7B-37C88A026348}"/>
              </a:ext>
            </a:extLst>
          </p:cNvPr>
          <p:cNvSpPr/>
          <p:nvPr/>
        </p:nvSpPr>
        <p:spPr>
          <a:xfrm>
            <a:off x="1247451" y="4503648"/>
            <a:ext cx="855097" cy="85509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latin typeface="Open Sans" panose="020B0606030504020204" pitchFamily="34" charset="0"/>
                <a:ea typeface="Open Sans" panose="020B0606030504020204" pitchFamily="34" charset="0"/>
                <a:cs typeface="Open Sans" panose="020B0606030504020204" pitchFamily="34" charset="0"/>
              </a:rPr>
              <a:t>0</a:t>
            </a:r>
            <a:r>
              <a:rPr lang="en-IN" sz="2800" b="1" dirty="0">
                <a:latin typeface="Open Sans" panose="020B0606030504020204" pitchFamily="34" charset="0"/>
                <a:ea typeface="Open Sans" panose="020B0606030504020204" pitchFamily="34" charset="0"/>
                <a:cs typeface="Open Sans" panose="020B0606030504020204" pitchFamily="34" charset="0"/>
              </a:rPr>
              <a:t>3</a:t>
            </a:r>
          </a:p>
        </p:txBody>
      </p:sp>
      <p:sp>
        <p:nvSpPr>
          <p:cNvPr id="30" name="Rectangle 29">
            <a:extLst>
              <a:ext uri="{FF2B5EF4-FFF2-40B4-BE49-F238E27FC236}">
                <a16:creationId xmlns:a16="http://schemas.microsoft.com/office/drawing/2014/main" id="{B8B12823-B867-4A72-8B9D-935446F00CAD}"/>
              </a:ext>
            </a:extLst>
          </p:cNvPr>
          <p:cNvSpPr/>
          <p:nvPr/>
        </p:nvSpPr>
        <p:spPr>
          <a:xfrm>
            <a:off x="2380142" y="3010840"/>
            <a:ext cx="2130093" cy="843949"/>
          </a:xfrm>
          <a:prstGeom prst="rect">
            <a:avLst/>
          </a:prstGeom>
        </p:spPr>
        <p:txBody>
          <a:bodyPr wrap="square" anchor="ctr">
            <a:spAutoFit/>
          </a:bodyPr>
          <a:lstStyle/>
          <a:p>
            <a:pPr fontAlgn="base">
              <a:lnSpc>
                <a:spcPct val="120000"/>
              </a:lnSpc>
            </a:pPr>
            <a:r>
              <a:rPr lang="el-GR"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Απαντήσεις και από τα 27 ιδρύματα τακτικά μέλη του ΣΕΑΒ</a:t>
            </a:r>
          </a:p>
        </p:txBody>
      </p:sp>
      <p:graphicFrame>
        <p:nvGraphicFramePr>
          <p:cNvPr id="11" name="Πίνακας 10">
            <a:extLst>
              <a:ext uri="{FF2B5EF4-FFF2-40B4-BE49-F238E27FC236}">
                <a16:creationId xmlns:a16="http://schemas.microsoft.com/office/drawing/2014/main" id="{4D175781-D1DE-437C-8B3F-BFFF62BC7FEE}"/>
              </a:ext>
            </a:extLst>
          </p:cNvPr>
          <p:cNvGraphicFramePr>
            <a:graphicFrameLocks noGrp="1"/>
          </p:cNvGraphicFramePr>
          <p:nvPr>
            <p:extLst>
              <p:ext uri="{D42A27DB-BD31-4B8C-83A1-F6EECF244321}">
                <p14:modId xmlns:p14="http://schemas.microsoft.com/office/powerpoint/2010/main" val="1965084181"/>
              </p:ext>
            </p:extLst>
          </p:nvPr>
        </p:nvGraphicFramePr>
        <p:xfrm>
          <a:off x="6352622" y="976358"/>
          <a:ext cx="3714270" cy="5383179"/>
        </p:xfrm>
        <a:graphic>
          <a:graphicData uri="http://schemas.openxmlformats.org/drawingml/2006/table">
            <a:tbl>
              <a:tblPr firstRow="1" firstCol="1" bandRow="1"/>
              <a:tblGrid>
                <a:gridCol w="2769964">
                  <a:extLst>
                    <a:ext uri="{9D8B030D-6E8A-4147-A177-3AD203B41FA5}">
                      <a16:colId xmlns:a16="http://schemas.microsoft.com/office/drawing/2014/main" val="1666327507"/>
                    </a:ext>
                  </a:extLst>
                </a:gridCol>
                <a:gridCol w="944306">
                  <a:extLst>
                    <a:ext uri="{9D8B030D-6E8A-4147-A177-3AD203B41FA5}">
                      <a16:colId xmlns:a16="http://schemas.microsoft.com/office/drawing/2014/main" val="3353201637"/>
                    </a:ext>
                  </a:extLst>
                </a:gridCol>
              </a:tblGrid>
              <a:tr h="418574">
                <a:tc>
                  <a:txBody>
                    <a:bodyPr/>
                    <a:lstStyle>
                      <a:lvl1pPr marL="0" algn="l" defTabSz="1218987" rtl="0" eaLnBrk="1" latinLnBrk="0" hangingPunct="1">
                        <a:defRPr sz="2400" b="1" kern="1200">
                          <a:solidFill>
                            <a:schemeClr val="bg1"/>
                          </a:solidFill>
                          <a:latin typeface="Century Gothic"/>
                        </a:defRPr>
                      </a:lvl1pPr>
                      <a:lvl2pPr marL="609493" algn="l" defTabSz="1218987" rtl="0" eaLnBrk="1" latinLnBrk="0" hangingPunct="1">
                        <a:defRPr sz="2400" b="1" kern="1200">
                          <a:solidFill>
                            <a:schemeClr val="bg1"/>
                          </a:solidFill>
                          <a:latin typeface="Century Gothic"/>
                        </a:defRPr>
                      </a:lvl2pPr>
                      <a:lvl3pPr marL="1218987" algn="l" defTabSz="1218987" rtl="0" eaLnBrk="1" latinLnBrk="0" hangingPunct="1">
                        <a:defRPr sz="2400" b="1" kern="1200">
                          <a:solidFill>
                            <a:schemeClr val="bg1"/>
                          </a:solidFill>
                          <a:latin typeface="Century Gothic"/>
                        </a:defRPr>
                      </a:lvl3pPr>
                      <a:lvl4pPr marL="1828480" algn="l" defTabSz="1218987" rtl="0" eaLnBrk="1" latinLnBrk="0" hangingPunct="1">
                        <a:defRPr sz="2400" b="1" kern="1200">
                          <a:solidFill>
                            <a:schemeClr val="bg1"/>
                          </a:solidFill>
                          <a:latin typeface="Century Gothic"/>
                        </a:defRPr>
                      </a:lvl4pPr>
                      <a:lvl5pPr marL="2437973" algn="l" defTabSz="1218987" rtl="0" eaLnBrk="1" latinLnBrk="0" hangingPunct="1">
                        <a:defRPr sz="2400" b="1" kern="1200">
                          <a:solidFill>
                            <a:schemeClr val="bg1"/>
                          </a:solidFill>
                          <a:latin typeface="Century Gothic"/>
                        </a:defRPr>
                      </a:lvl5pPr>
                      <a:lvl6pPr marL="3047467" algn="l" defTabSz="1218987" rtl="0" eaLnBrk="1" latinLnBrk="0" hangingPunct="1">
                        <a:defRPr sz="2400" b="1" kern="1200">
                          <a:solidFill>
                            <a:schemeClr val="bg1"/>
                          </a:solidFill>
                          <a:latin typeface="Century Gothic"/>
                        </a:defRPr>
                      </a:lvl6pPr>
                      <a:lvl7pPr marL="3656960" algn="l" defTabSz="1218987" rtl="0" eaLnBrk="1" latinLnBrk="0" hangingPunct="1">
                        <a:defRPr sz="2400" b="1" kern="1200">
                          <a:solidFill>
                            <a:schemeClr val="bg1"/>
                          </a:solidFill>
                          <a:latin typeface="Century Gothic"/>
                        </a:defRPr>
                      </a:lvl7pPr>
                      <a:lvl8pPr marL="4266453" algn="l" defTabSz="1218987" rtl="0" eaLnBrk="1" latinLnBrk="0" hangingPunct="1">
                        <a:defRPr sz="2400" b="1" kern="1200">
                          <a:solidFill>
                            <a:schemeClr val="bg1"/>
                          </a:solidFill>
                          <a:latin typeface="Century Gothic"/>
                        </a:defRPr>
                      </a:lvl8pPr>
                      <a:lvl9pPr marL="4875947" algn="l" defTabSz="1218987" rtl="0" eaLnBrk="1" latinLnBrk="0" hangingPunct="1">
                        <a:defRPr sz="2400" b="1" kern="1200">
                          <a:solidFill>
                            <a:schemeClr val="bg1"/>
                          </a:solidFill>
                          <a:latin typeface="Century Gothic"/>
                        </a:defRPr>
                      </a:lvl9pPr>
                    </a:lstStyle>
                    <a:p>
                      <a:pPr algn="l">
                        <a:lnSpc>
                          <a:spcPct val="150000"/>
                        </a:lnSpc>
                        <a:spcAft>
                          <a:spcPts val="300"/>
                        </a:spcAft>
                      </a:pPr>
                      <a:r>
                        <a:rPr lang="el-GR" sz="800" dirty="0">
                          <a:effectLst/>
                        </a:rPr>
                        <a:t>ΙΔΡΥΜΑ ΠΟΥ ΑΝΗΚΕΙ Η ΒΙΒΛΙΟΘΗΚΗ</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nchor="ctr">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solidFill>
                      <a:srgbClr val="414E77"/>
                    </a:solidFill>
                  </a:tcPr>
                </a:tc>
                <a:tc>
                  <a:txBody>
                    <a:bodyPr/>
                    <a:lstStyle>
                      <a:lvl1pPr marL="0" algn="l" defTabSz="1218987" rtl="0" eaLnBrk="1" latinLnBrk="0" hangingPunct="1">
                        <a:defRPr sz="2400" b="1" kern="1200">
                          <a:solidFill>
                            <a:schemeClr val="bg1"/>
                          </a:solidFill>
                          <a:latin typeface="Century Gothic"/>
                        </a:defRPr>
                      </a:lvl1pPr>
                      <a:lvl2pPr marL="609493" algn="l" defTabSz="1218987" rtl="0" eaLnBrk="1" latinLnBrk="0" hangingPunct="1">
                        <a:defRPr sz="2400" b="1" kern="1200">
                          <a:solidFill>
                            <a:schemeClr val="bg1"/>
                          </a:solidFill>
                          <a:latin typeface="Century Gothic"/>
                        </a:defRPr>
                      </a:lvl2pPr>
                      <a:lvl3pPr marL="1218987" algn="l" defTabSz="1218987" rtl="0" eaLnBrk="1" latinLnBrk="0" hangingPunct="1">
                        <a:defRPr sz="2400" b="1" kern="1200">
                          <a:solidFill>
                            <a:schemeClr val="bg1"/>
                          </a:solidFill>
                          <a:latin typeface="Century Gothic"/>
                        </a:defRPr>
                      </a:lvl3pPr>
                      <a:lvl4pPr marL="1828480" algn="l" defTabSz="1218987" rtl="0" eaLnBrk="1" latinLnBrk="0" hangingPunct="1">
                        <a:defRPr sz="2400" b="1" kern="1200">
                          <a:solidFill>
                            <a:schemeClr val="bg1"/>
                          </a:solidFill>
                          <a:latin typeface="Century Gothic"/>
                        </a:defRPr>
                      </a:lvl4pPr>
                      <a:lvl5pPr marL="2437973" algn="l" defTabSz="1218987" rtl="0" eaLnBrk="1" latinLnBrk="0" hangingPunct="1">
                        <a:defRPr sz="2400" b="1" kern="1200">
                          <a:solidFill>
                            <a:schemeClr val="bg1"/>
                          </a:solidFill>
                          <a:latin typeface="Century Gothic"/>
                        </a:defRPr>
                      </a:lvl5pPr>
                      <a:lvl6pPr marL="3047467" algn="l" defTabSz="1218987" rtl="0" eaLnBrk="1" latinLnBrk="0" hangingPunct="1">
                        <a:defRPr sz="2400" b="1" kern="1200">
                          <a:solidFill>
                            <a:schemeClr val="bg1"/>
                          </a:solidFill>
                          <a:latin typeface="Century Gothic"/>
                        </a:defRPr>
                      </a:lvl6pPr>
                      <a:lvl7pPr marL="3656960" algn="l" defTabSz="1218987" rtl="0" eaLnBrk="1" latinLnBrk="0" hangingPunct="1">
                        <a:defRPr sz="2400" b="1" kern="1200">
                          <a:solidFill>
                            <a:schemeClr val="bg1"/>
                          </a:solidFill>
                          <a:latin typeface="Century Gothic"/>
                        </a:defRPr>
                      </a:lvl7pPr>
                      <a:lvl8pPr marL="4266453" algn="l" defTabSz="1218987" rtl="0" eaLnBrk="1" latinLnBrk="0" hangingPunct="1">
                        <a:defRPr sz="2400" b="1" kern="1200">
                          <a:solidFill>
                            <a:schemeClr val="bg1"/>
                          </a:solidFill>
                          <a:latin typeface="Century Gothic"/>
                        </a:defRPr>
                      </a:lvl8pPr>
                      <a:lvl9pPr marL="4875947" algn="l" defTabSz="1218987" rtl="0" eaLnBrk="1" latinLnBrk="0" hangingPunct="1">
                        <a:defRPr sz="2400" b="1" kern="1200">
                          <a:solidFill>
                            <a:schemeClr val="bg1"/>
                          </a:solidFill>
                          <a:latin typeface="Century Gothic"/>
                        </a:defRPr>
                      </a:lvl9pPr>
                    </a:lstStyle>
                    <a:p>
                      <a:pPr algn="ctr">
                        <a:lnSpc>
                          <a:spcPct val="150000"/>
                        </a:lnSpc>
                        <a:spcAft>
                          <a:spcPts val="300"/>
                        </a:spcAft>
                      </a:pPr>
                      <a:r>
                        <a:rPr lang="el-GR" sz="800" dirty="0">
                          <a:effectLst/>
                        </a:rPr>
                        <a:t>ΣΥΝΟΛΟ ΑΠΑΝΤΗΣΕΩΝ</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solidFill>
                      <a:srgbClr val="414E77"/>
                    </a:solidFill>
                  </a:tcPr>
                </a:tc>
                <a:extLst>
                  <a:ext uri="{0D108BD9-81ED-4DB2-BD59-A6C34878D82A}">
                    <a16:rowId xmlns:a16="http://schemas.microsoft.com/office/drawing/2014/main" val="109095388"/>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Αριστοτέλειο Πανεπιστήμιο Θεσσαλονίκης</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26</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052144567"/>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Πανεπιστήμιο Πατρών</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12</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937849760"/>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dirty="0">
                          <a:effectLst/>
                        </a:rPr>
                        <a:t>Εθνικό και Καποδιστριακό Πανεπιστήμιο Αθηνών</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8</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924771099"/>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Πανεπιστήμιο Δυτικής Αττικής</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7</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980683162"/>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Πανεπιστήμιο Αιγαίου</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6</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69967505"/>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Πανεπιστήμιο Θράκης</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6</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658843144"/>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Πανεπιστήμιο Θεσσαλίας</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5</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621840073"/>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Πανεπιστήμιο Ιωαννίνων</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5</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968555408"/>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Πανεπιστήμιο Πελοποννήσου</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5</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631866300"/>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Εθνικό Μετσόβιο Πολυτεχνείο (ΕΜΠ)</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4</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859898336"/>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Εθνική Βιβλιοθήκη της Ελλάδος</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3</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079211283"/>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Ελληνικό Ανοικτό Πανεπιστήμιο</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3</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648514978"/>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Οικονομικό Πανεπιστήμιο Αθηνών</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3</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81845380"/>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Πανεπιστήμιο Δυτικής Μακεδονίας</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3</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4073130529"/>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Πανεπιστήμιο Μακεδονίας</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3</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384873501"/>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Ανώτατη Σχολή Καλών Τεχνών</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2</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305875708"/>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Γεωπονικό Πανεπιστήμιο Αθηνών</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2</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912250046"/>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Πανεπιστήμιο Κρήτης</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2</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956299615"/>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Πάντειο Πανεπιστήμιο</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2</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499234817"/>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Πολυτεχνείο Κρήτης</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2</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229298143"/>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Ακαδημία Αθηνών</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1</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501971540"/>
                  </a:ext>
                </a:extLst>
              </a:tr>
              <a:tr h="274151">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dirty="0">
                          <a:effectLst/>
                        </a:rPr>
                        <a:t>Ανώτατη Σχολή Παιδαγωγικής και Τεχνολογικής Εκπαίδευσης (ΑΣΠΑΙΤΕ)</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1</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350928194"/>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Διεθνές Πανεπιστήμιο της Ελλάδος</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1</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978409095"/>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Ελληνικό Μεσογειακό Πανεπιστήμιο</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1</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193394886"/>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Ιόνιο Πανεπιστήμιο</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1</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854560292"/>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a:effectLst/>
                        </a:rPr>
                        <a:t>Πανεπιστήμιο Πειραιώς</a:t>
                      </a:r>
                      <a:endParaRPr lang="el-GR"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1</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814542198"/>
                  </a:ext>
                </a:extLst>
              </a:tr>
              <a:tr h="179404">
                <a:tc>
                  <a:txBody>
                    <a:bodyPr/>
                    <a:lstStyle>
                      <a:lvl1pPr marL="0" algn="l" defTabSz="1218987" rtl="0" eaLnBrk="1" latinLnBrk="0" hangingPunct="1">
                        <a:defRPr sz="2400" b="1" kern="1200">
                          <a:solidFill>
                            <a:schemeClr val="tx1"/>
                          </a:solidFill>
                          <a:latin typeface="Century Gothic"/>
                        </a:defRPr>
                      </a:lvl1pPr>
                      <a:lvl2pPr marL="609493" algn="l" defTabSz="1218987" rtl="0" eaLnBrk="1" latinLnBrk="0" hangingPunct="1">
                        <a:defRPr sz="2400" b="1" kern="1200">
                          <a:solidFill>
                            <a:schemeClr val="tx1"/>
                          </a:solidFill>
                          <a:latin typeface="Century Gothic"/>
                        </a:defRPr>
                      </a:lvl2pPr>
                      <a:lvl3pPr marL="1218987" algn="l" defTabSz="1218987" rtl="0" eaLnBrk="1" latinLnBrk="0" hangingPunct="1">
                        <a:defRPr sz="2400" b="1" kern="1200">
                          <a:solidFill>
                            <a:schemeClr val="tx1"/>
                          </a:solidFill>
                          <a:latin typeface="Century Gothic"/>
                        </a:defRPr>
                      </a:lvl3pPr>
                      <a:lvl4pPr marL="1828480" algn="l" defTabSz="1218987" rtl="0" eaLnBrk="1" latinLnBrk="0" hangingPunct="1">
                        <a:defRPr sz="2400" b="1" kern="1200">
                          <a:solidFill>
                            <a:schemeClr val="tx1"/>
                          </a:solidFill>
                          <a:latin typeface="Century Gothic"/>
                        </a:defRPr>
                      </a:lvl4pPr>
                      <a:lvl5pPr marL="2437973" algn="l" defTabSz="1218987" rtl="0" eaLnBrk="1" latinLnBrk="0" hangingPunct="1">
                        <a:defRPr sz="2400" b="1" kern="1200">
                          <a:solidFill>
                            <a:schemeClr val="tx1"/>
                          </a:solidFill>
                          <a:latin typeface="Century Gothic"/>
                        </a:defRPr>
                      </a:lvl5pPr>
                      <a:lvl6pPr marL="3047467" algn="l" defTabSz="1218987" rtl="0" eaLnBrk="1" latinLnBrk="0" hangingPunct="1">
                        <a:defRPr sz="2400" b="1" kern="1200">
                          <a:solidFill>
                            <a:schemeClr val="tx1"/>
                          </a:solidFill>
                          <a:latin typeface="Century Gothic"/>
                        </a:defRPr>
                      </a:lvl6pPr>
                      <a:lvl7pPr marL="3656960" algn="l" defTabSz="1218987" rtl="0" eaLnBrk="1" latinLnBrk="0" hangingPunct="1">
                        <a:defRPr sz="2400" b="1" kern="1200">
                          <a:solidFill>
                            <a:schemeClr val="tx1"/>
                          </a:solidFill>
                          <a:latin typeface="Century Gothic"/>
                        </a:defRPr>
                      </a:lvl7pPr>
                      <a:lvl8pPr marL="4266453" algn="l" defTabSz="1218987" rtl="0" eaLnBrk="1" latinLnBrk="0" hangingPunct="1">
                        <a:defRPr sz="2400" b="1" kern="1200">
                          <a:solidFill>
                            <a:schemeClr val="tx1"/>
                          </a:solidFill>
                          <a:latin typeface="Century Gothic"/>
                        </a:defRPr>
                      </a:lvl8pPr>
                      <a:lvl9pPr marL="4875947" algn="l" defTabSz="1218987" rtl="0" eaLnBrk="1" latinLnBrk="0" hangingPunct="1">
                        <a:defRPr sz="2400" b="1" kern="1200">
                          <a:solidFill>
                            <a:schemeClr val="tx1"/>
                          </a:solidFill>
                          <a:latin typeface="Century Gothic"/>
                        </a:defRPr>
                      </a:lvl9pPr>
                    </a:lstStyle>
                    <a:p>
                      <a:pPr algn="l">
                        <a:lnSpc>
                          <a:spcPct val="150000"/>
                        </a:lnSpc>
                        <a:spcAft>
                          <a:spcPts val="300"/>
                        </a:spcAft>
                      </a:pPr>
                      <a:r>
                        <a:rPr lang="el-GR" sz="700" dirty="0" err="1">
                          <a:effectLst/>
                        </a:rPr>
                        <a:t>Χαροκόπειο</a:t>
                      </a:r>
                      <a:r>
                        <a:rPr lang="el-GR" sz="700" dirty="0">
                          <a:effectLst/>
                        </a:rPr>
                        <a:t> Πανεπιστήμιο</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w="6350" cap="flat" cmpd="sng" algn="ctr">
                      <a:solidFill>
                        <a:srgbClr val="414E77"/>
                      </a:solidFill>
                      <a:prstDash val="solid"/>
                      <a:miter lim="800000"/>
                    </a:lnL>
                    <a:lnR>
                      <a:noFill/>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tc>
                  <a:txBody>
                    <a:bodyPr/>
                    <a:lstStyle>
                      <a:lvl1pPr marL="0" algn="l" defTabSz="1218987" rtl="0" eaLnBrk="1" latinLnBrk="0" hangingPunct="1">
                        <a:defRPr sz="2400" kern="1200">
                          <a:solidFill>
                            <a:schemeClr val="tx1"/>
                          </a:solidFill>
                          <a:latin typeface="Century Gothic"/>
                        </a:defRPr>
                      </a:lvl1pPr>
                      <a:lvl2pPr marL="609493" algn="l" defTabSz="1218987" rtl="0" eaLnBrk="1" latinLnBrk="0" hangingPunct="1">
                        <a:defRPr sz="2400" kern="1200">
                          <a:solidFill>
                            <a:schemeClr val="tx1"/>
                          </a:solidFill>
                          <a:latin typeface="Century Gothic"/>
                        </a:defRPr>
                      </a:lvl2pPr>
                      <a:lvl3pPr marL="1218987" algn="l" defTabSz="1218987" rtl="0" eaLnBrk="1" latinLnBrk="0" hangingPunct="1">
                        <a:defRPr sz="2400" kern="1200">
                          <a:solidFill>
                            <a:schemeClr val="tx1"/>
                          </a:solidFill>
                          <a:latin typeface="Century Gothic"/>
                        </a:defRPr>
                      </a:lvl3pPr>
                      <a:lvl4pPr marL="1828480" algn="l" defTabSz="1218987" rtl="0" eaLnBrk="1" latinLnBrk="0" hangingPunct="1">
                        <a:defRPr sz="2400" kern="1200">
                          <a:solidFill>
                            <a:schemeClr val="tx1"/>
                          </a:solidFill>
                          <a:latin typeface="Century Gothic"/>
                        </a:defRPr>
                      </a:lvl4pPr>
                      <a:lvl5pPr marL="2437973" algn="l" defTabSz="1218987" rtl="0" eaLnBrk="1" latinLnBrk="0" hangingPunct="1">
                        <a:defRPr sz="2400" kern="1200">
                          <a:solidFill>
                            <a:schemeClr val="tx1"/>
                          </a:solidFill>
                          <a:latin typeface="Century Gothic"/>
                        </a:defRPr>
                      </a:lvl5pPr>
                      <a:lvl6pPr marL="3047467" algn="l" defTabSz="1218987" rtl="0" eaLnBrk="1" latinLnBrk="0" hangingPunct="1">
                        <a:defRPr sz="2400" kern="1200">
                          <a:solidFill>
                            <a:schemeClr val="tx1"/>
                          </a:solidFill>
                          <a:latin typeface="Century Gothic"/>
                        </a:defRPr>
                      </a:lvl6pPr>
                      <a:lvl7pPr marL="3656960" algn="l" defTabSz="1218987" rtl="0" eaLnBrk="1" latinLnBrk="0" hangingPunct="1">
                        <a:defRPr sz="2400" kern="1200">
                          <a:solidFill>
                            <a:schemeClr val="tx1"/>
                          </a:solidFill>
                          <a:latin typeface="Century Gothic"/>
                        </a:defRPr>
                      </a:lvl7pPr>
                      <a:lvl8pPr marL="4266453" algn="l" defTabSz="1218987" rtl="0" eaLnBrk="1" latinLnBrk="0" hangingPunct="1">
                        <a:defRPr sz="2400" kern="1200">
                          <a:solidFill>
                            <a:schemeClr val="tx1"/>
                          </a:solidFill>
                          <a:latin typeface="Century Gothic"/>
                        </a:defRPr>
                      </a:lvl8pPr>
                      <a:lvl9pPr marL="4875947" algn="l" defTabSz="1218987" rtl="0" eaLnBrk="1" latinLnBrk="0" hangingPunct="1">
                        <a:defRPr sz="2400" kern="1200">
                          <a:solidFill>
                            <a:schemeClr val="tx1"/>
                          </a:solidFill>
                          <a:latin typeface="Century Gothic"/>
                        </a:defRPr>
                      </a:lvl9pPr>
                    </a:lstStyle>
                    <a:p>
                      <a:pPr algn="ctr">
                        <a:lnSpc>
                          <a:spcPct val="150000"/>
                        </a:lnSpc>
                        <a:spcAft>
                          <a:spcPts val="300"/>
                        </a:spcAft>
                      </a:pPr>
                      <a:r>
                        <a:rPr lang="el-GR" sz="700" dirty="0">
                          <a:effectLst/>
                        </a:rPr>
                        <a:t>1</a:t>
                      </a:r>
                      <a:endParaRPr lang="el-GR"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1243" marR="51243" marT="0" marB="0">
                    <a:lnL>
                      <a:noFill/>
                    </a:lnL>
                    <a:lnR w="6350" cap="flat" cmpd="sng" algn="ctr">
                      <a:solidFill>
                        <a:srgbClr val="414E77"/>
                      </a:solidFill>
                      <a:prstDash val="solid"/>
                      <a:miter lim="800000"/>
                    </a:lnR>
                    <a:lnT w="6350" cap="flat" cmpd="sng" algn="ctr">
                      <a:solidFill>
                        <a:srgbClr val="414E77"/>
                      </a:solidFill>
                      <a:prstDash val="solid"/>
                      <a:miter lim="800000"/>
                    </a:lnT>
                    <a:lnB w="6350" cap="flat" cmpd="sng" algn="ctr">
                      <a:solidFill>
                        <a:srgbClr val="414E77"/>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887737882"/>
                  </a:ext>
                </a:extLst>
              </a:tr>
            </a:tbl>
          </a:graphicData>
        </a:graphic>
      </p:graphicFrame>
    </p:spTree>
    <p:extLst>
      <p:ext uri="{BB962C8B-B14F-4D97-AF65-F5344CB8AC3E}">
        <p14:creationId xmlns:p14="http://schemas.microsoft.com/office/powerpoint/2010/main" val="2045883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2F92D-5E3F-48DD-8C02-C972A8708B7F}"/>
              </a:ext>
            </a:extLst>
          </p:cNvPr>
          <p:cNvSpPr>
            <a:spLocks noGrp="1"/>
          </p:cNvSpPr>
          <p:nvPr>
            <p:ph type="title"/>
          </p:nvPr>
        </p:nvSpPr>
        <p:spPr>
          <a:xfrm>
            <a:off x="609441" y="274639"/>
            <a:ext cx="10969943" cy="711081"/>
          </a:xfrm>
        </p:spPr>
        <p:txBody>
          <a:bodyPr/>
          <a:lstStyle/>
          <a:p>
            <a:pPr algn="ctr"/>
            <a:r>
              <a:rPr lang="el-GR"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Αποτελέσματα</a:t>
            </a:r>
            <a:r>
              <a:rPr lang="en-IN" b="1" dirty="0">
                <a:latin typeface="Open Sans" panose="020B0606030504020204" pitchFamily="34" charset="0"/>
                <a:ea typeface="Open Sans" panose="020B0606030504020204" pitchFamily="34" charset="0"/>
                <a:cs typeface="Open Sans" panose="020B0606030504020204" pitchFamily="34" charset="0"/>
              </a:rPr>
              <a:t> </a:t>
            </a:r>
            <a:r>
              <a:rPr lang="el-GR"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ερωτηματολογίου 1/6</a:t>
            </a:r>
            <a:endParaRPr lang="en-IN"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Slide Number Placeholder 22">
            <a:extLst>
              <a:ext uri="{FF2B5EF4-FFF2-40B4-BE49-F238E27FC236}">
                <a16:creationId xmlns:a16="http://schemas.microsoft.com/office/drawing/2014/main" id="{C68EF812-F07B-4B4D-AA0C-647E662B34E7}"/>
              </a:ext>
            </a:extLst>
          </p:cNvPr>
          <p:cNvSpPr>
            <a:spLocks noGrp="1"/>
          </p:cNvSpPr>
          <p:nvPr>
            <p:ph type="sldNum" sz="quarter" idx="12"/>
          </p:nvPr>
        </p:nvSpPr>
        <p:spPr/>
        <p:txBody>
          <a:bodyPr/>
          <a:lstStyle/>
          <a:p>
            <a:fld id="{96E69268-9C8B-4EBF-A9EE-DC5DC2D48DC3}" type="slidenum">
              <a:rPr lang="en-US" smtClean="0"/>
              <a:pPr/>
              <a:t>8</a:t>
            </a:fld>
            <a:endParaRPr lang="en-US" dirty="0"/>
          </a:p>
        </p:txBody>
      </p:sp>
      <p:sp>
        <p:nvSpPr>
          <p:cNvPr id="3" name="Rectangle 2">
            <a:extLst>
              <a:ext uri="{FF2B5EF4-FFF2-40B4-BE49-F238E27FC236}">
                <a16:creationId xmlns:a16="http://schemas.microsoft.com/office/drawing/2014/main" id="{5894F061-C4BB-415E-AE67-702BEF2778E4}"/>
              </a:ext>
            </a:extLst>
          </p:cNvPr>
          <p:cNvSpPr/>
          <p:nvPr/>
        </p:nvSpPr>
        <p:spPr>
          <a:xfrm>
            <a:off x="1009000" y="1790091"/>
            <a:ext cx="855097" cy="8550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b="1" dirty="0">
                <a:latin typeface="Open Sans" panose="020B0606030504020204" pitchFamily="34" charset="0"/>
                <a:ea typeface="Open Sans" panose="020B0606030504020204" pitchFamily="34" charset="0"/>
                <a:cs typeface="Open Sans" panose="020B0606030504020204" pitchFamily="34" charset="0"/>
              </a:rPr>
              <a:t>53,4%</a:t>
            </a:r>
            <a:endParaRPr lang="en-IN" sz="1800" b="1" dirty="0">
              <a:latin typeface="Open Sans" panose="020B0606030504020204" pitchFamily="34" charset="0"/>
              <a:ea typeface="Open Sans" panose="020B0606030504020204" pitchFamily="34" charset="0"/>
              <a:cs typeface="Open Sans" panose="020B0606030504020204" pitchFamily="34" charset="0"/>
            </a:endParaRPr>
          </a:p>
        </p:txBody>
      </p:sp>
      <p:grpSp>
        <p:nvGrpSpPr>
          <p:cNvPr id="5" name="Group 4">
            <a:extLst>
              <a:ext uri="{FF2B5EF4-FFF2-40B4-BE49-F238E27FC236}">
                <a16:creationId xmlns:a16="http://schemas.microsoft.com/office/drawing/2014/main" id="{F56E845C-2759-47D9-875C-DEF51161D1C7}"/>
              </a:ext>
            </a:extLst>
          </p:cNvPr>
          <p:cNvGrpSpPr/>
          <p:nvPr/>
        </p:nvGrpSpPr>
        <p:grpSpPr>
          <a:xfrm>
            <a:off x="1864097" y="1666854"/>
            <a:ext cx="3403812" cy="1015663"/>
            <a:chOff x="2258552" y="1428710"/>
            <a:chExt cx="3403812" cy="1015663"/>
          </a:xfrm>
        </p:grpSpPr>
        <p:sp>
          <p:nvSpPr>
            <p:cNvPr id="16" name="Rectangle 15">
              <a:extLst>
                <a:ext uri="{FF2B5EF4-FFF2-40B4-BE49-F238E27FC236}">
                  <a16:creationId xmlns:a16="http://schemas.microsoft.com/office/drawing/2014/main" id="{9FD9946F-3188-4C05-996D-2BE8F0C6AEA2}"/>
                </a:ext>
              </a:extLst>
            </p:cNvPr>
            <p:cNvSpPr/>
            <p:nvPr/>
          </p:nvSpPr>
          <p:spPr>
            <a:xfrm>
              <a:off x="2258552" y="1875222"/>
              <a:ext cx="3403812" cy="307777"/>
            </a:xfrm>
            <a:prstGeom prst="rect">
              <a:avLst/>
            </a:prstGeom>
          </p:spPr>
          <p:txBody>
            <a:bodyPr wrap="square">
              <a:spAutoFit/>
            </a:bodyPr>
            <a:lstStyle/>
            <a:p>
              <a:pPr fontAlgn="base"/>
              <a:endParaRPr lang="en-IN" sz="14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3885472A-F1BF-4A1D-B485-268233117D26}"/>
                </a:ext>
              </a:extLst>
            </p:cNvPr>
            <p:cNvSpPr/>
            <p:nvPr/>
          </p:nvSpPr>
          <p:spPr>
            <a:xfrm>
              <a:off x="2258552" y="1428710"/>
              <a:ext cx="3403812" cy="1015663"/>
            </a:xfrm>
            <a:prstGeom prst="rect">
              <a:avLst/>
            </a:prstGeom>
          </p:spPr>
          <p:txBody>
            <a:bodyPr wrap="square">
              <a:spAutoFit/>
            </a:bodyPr>
            <a:lstStyle/>
            <a:p>
              <a:pPr algn="ctr" fontAlgn="base"/>
              <a:r>
                <a:rPr lang="el-GR" sz="20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Ανάρτηση του Κανονισμού Λειτουργίας σε εμφανή σημεία</a:t>
              </a:r>
              <a:endParaRPr lang="en-IN" sz="2000" b="1" dirty="0">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19" name="Rectangle 18">
            <a:extLst>
              <a:ext uri="{FF2B5EF4-FFF2-40B4-BE49-F238E27FC236}">
                <a16:creationId xmlns:a16="http://schemas.microsoft.com/office/drawing/2014/main" id="{CCCB8FA3-E692-4570-89BC-3A3BF2E71A89}"/>
              </a:ext>
            </a:extLst>
          </p:cNvPr>
          <p:cNvSpPr/>
          <p:nvPr/>
        </p:nvSpPr>
        <p:spPr>
          <a:xfrm>
            <a:off x="1009001" y="4539882"/>
            <a:ext cx="855097" cy="85509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b="1" dirty="0">
                <a:latin typeface="Open Sans" panose="020B0606030504020204" pitchFamily="34" charset="0"/>
                <a:ea typeface="Open Sans" panose="020B0606030504020204" pitchFamily="34" charset="0"/>
                <a:cs typeface="Open Sans" panose="020B0606030504020204" pitchFamily="34" charset="0"/>
              </a:rPr>
              <a:t>79,5%</a:t>
            </a:r>
            <a:endParaRPr lang="en-IN" sz="1800" b="1" dirty="0">
              <a:latin typeface="Open Sans" panose="020B0606030504020204" pitchFamily="34" charset="0"/>
              <a:ea typeface="Open Sans" panose="020B0606030504020204" pitchFamily="34" charset="0"/>
              <a:cs typeface="Open Sans" panose="020B0606030504020204" pitchFamily="34" charset="0"/>
            </a:endParaRPr>
          </a:p>
        </p:txBody>
      </p:sp>
      <p:grpSp>
        <p:nvGrpSpPr>
          <p:cNvPr id="20" name="Group 19">
            <a:extLst>
              <a:ext uri="{FF2B5EF4-FFF2-40B4-BE49-F238E27FC236}">
                <a16:creationId xmlns:a16="http://schemas.microsoft.com/office/drawing/2014/main" id="{4FCB70F8-9749-4D22-B23E-0620ECB35036}"/>
              </a:ext>
            </a:extLst>
          </p:cNvPr>
          <p:cNvGrpSpPr/>
          <p:nvPr/>
        </p:nvGrpSpPr>
        <p:grpSpPr>
          <a:xfrm>
            <a:off x="1815196" y="4317997"/>
            <a:ext cx="3452713" cy="1631216"/>
            <a:chOff x="2209651" y="1367391"/>
            <a:chExt cx="3452713" cy="1631216"/>
          </a:xfrm>
        </p:grpSpPr>
        <p:sp>
          <p:nvSpPr>
            <p:cNvPr id="21" name="Rectangle 20">
              <a:extLst>
                <a:ext uri="{FF2B5EF4-FFF2-40B4-BE49-F238E27FC236}">
                  <a16:creationId xmlns:a16="http://schemas.microsoft.com/office/drawing/2014/main" id="{D8FF3362-C25E-4D5E-BB17-A4FAC16B70E2}"/>
                </a:ext>
              </a:extLst>
            </p:cNvPr>
            <p:cNvSpPr/>
            <p:nvPr/>
          </p:nvSpPr>
          <p:spPr>
            <a:xfrm>
              <a:off x="2258552" y="1875222"/>
              <a:ext cx="3403812" cy="307777"/>
            </a:xfrm>
            <a:prstGeom prst="rect">
              <a:avLst/>
            </a:prstGeom>
          </p:spPr>
          <p:txBody>
            <a:bodyPr wrap="square">
              <a:spAutoFit/>
            </a:bodyPr>
            <a:lstStyle/>
            <a:p>
              <a:pPr fontAlgn="base"/>
              <a:endParaRPr lang="en-IN" sz="14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1C42532B-EB4C-4844-B670-5C801B9E6C7C}"/>
                </a:ext>
              </a:extLst>
            </p:cNvPr>
            <p:cNvSpPr/>
            <p:nvPr/>
          </p:nvSpPr>
          <p:spPr>
            <a:xfrm>
              <a:off x="2209651" y="1367391"/>
              <a:ext cx="3403812" cy="1631216"/>
            </a:xfrm>
            <a:prstGeom prst="rect">
              <a:avLst/>
            </a:prstGeom>
          </p:spPr>
          <p:txBody>
            <a:bodyPr wrap="square">
              <a:spAutoFit/>
            </a:bodyPr>
            <a:lstStyle/>
            <a:p>
              <a:pPr algn="ctr" fontAlgn="base"/>
              <a:r>
                <a:rPr lang="el-GR" sz="2000" b="1" dirty="0">
                  <a:solidFill>
                    <a:schemeClr val="tx1">
                      <a:lumMod val="65000"/>
                      <a:lumOff val="35000"/>
                    </a:schemeClr>
                  </a:solidFill>
                  <a:latin typeface="Arial" panose="020B0604020202020204" pitchFamily="34" charset="0"/>
                  <a:cs typeface="Arial" panose="020B0604020202020204" pitchFamily="34" charset="0"/>
                </a:rPr>
                <a:t>Χρήστες: </a:t>
              </a:r>
            </a:p>
            <a:p>
              <a:pPr algn="ctr" fontAlgn="base"/>
              <a:r>
                <a:rPr lang="el-GR" sz="1800" b="1" dirty="0">
                  <a:solidFill>
                    <a:schemeClr val="tx1">
                      <a:lumMod val="65000"/>
                      <a:lumOff val="35000"/>
                    </a:schemeClr>
                  </a:solidFill>
                  <a:latin typeface="Arial" panose="020B0604020202020204" pitchFamily="34" charset="0"/>
                  <a:cs typeface="Arial" panose="020B0604020202020204" pitchFamily="34" charset="0"/>
                </a:rPr>
                <a:t>Καθόλου</a:t>
              </a:r>
              <a:r>
                <a:rPr lang="el-GR" sz="2000" b="1" dirty="0">
                  <a:solidFill>
                    <a:schemeClr val="tx1">
                      <a:lumMod val="65000"/>
                      <a:lumOff val="35000"/>
                    </a:schemeClr>
                  </a:solidFill>
                  <a:latin typeface="Arial" panose="020B0604020202020204" pitchFamily="34" charset="0"/>
                  <a:cs typeface="Arial" panose="020B0604020202020204" pitchFamily="34" charset="0"/>
                </a:rPr>
                <a:t> </a:t>
              </a:r>
              <a:r>
                <a:rPr lang="el-GR" sz="1400" b="1" dirty="0">
                  <a:solidFill>
                    <a:schemeClr val="tx1">
                      <a:lumMod val="65000"/>
                      <a:lumOff val="35000"/>
                    </a:schemeClr>
                  </a:solidFill>
                  <a:latin typeface="Arial" panose="020B0604020202020204" pitchFamily="34" charset="0"/>
                  <a:cs typeface="Arial" panose="020B0604020202020204" pitchFamily="34" charset="0"/>
                </a:rPr>
                <a:t>(7,1%)</a:t>
              </a:r>
              <a:r>
                <a:rPr lang="el-GR" sz="2000" b="1" dirty="0">
                  <a:solidFill>
                    <a:schemeClr val="tx1">
                      <a:lumMod val="65000"/>
                      <a:lumOff val="35000"/>
                    </a:schemeClr>
                  </a:solidFill>
                  <a:latin typeface="Arial" panose="020B0604020202020204" pitchFamily="34" charset="0"/>
                  <a:cs typeface="Arial" panose="020B0604020202020204" pitchFamily="34" charset="0"/>
                </a:rPr>
                <a:t>, </a:t>
              </a:r>
            </a:p>
            <a:p>
              <a:pPr algn="ctr" fontAlgn="base"/>
              <a:r>
                <a:rPr lang="el-GR" sz="1800" b="1" dirty="0">
                  <a:solidFill>
                    <a:schemeClr val="tx1">
                      <a:lumMod val="65000"/>
                      <a:lumOff val="35000"/>
                    </a:schemeClr>
                  </a:solidFill>
                  <a:latin typeface="Arial" panose="020B0604020202020204" pitchFamily="34" charset="0"/>
                  <a:cs typeface="Arial" panose="020B0604020202020204" pitchFamily="34" charset="0"/>
                </a:rPr>
                <a:t>ελάχιστη</a:t>
              </a:r>
              <a:r>
                <a:rPr lang="el-GR" sz="2000" b="1" dirty="0">
                  <a:solidFill>
                    <a:schemeClr val="tx1">
                      <a:lumMod val="65000"/>
                      <a:lumOff val="35000"/>
                    </a:schemeClr>
                  </a:solidFill>
                  <a:latin typeface="Arial" panose="020B0604020202020204" pitchFamily="34" charset="0"/>
                  <a:cs typeface="Arial" panose="020B0604020202020204" pitchFamily="34" charset="0"/>
                </a:rPr>
                <a:t> </a:t>
              </a:r>
              <a:r>
                <a:rPr lang="el-GR" sz="1400" b="1" dirty="0">
                  <a:solidFill>
                    <a:schemeClr val="tx1">
                      <a:lumMod val="65000"/>
                      <a:lumOff val="35000"/>
                    </a:schemeClr>
                  </a:solidFill>
                  <a:latin typeface="Arial" panose="020B0604020202020204" pitchFamily="34" charset="0"/>
                  <a:cs typeface="Arial" panose="020B0604020202020204" pitchFamily="34" charset="0"/>
                </a:rPr>
                <a:t>(28,6%) </a:t>
              </a:r>
            </a:p>
            <a:p>
              <a:pPr algn="ctr" fontAlgn="base"/>
              <a:r>
                <a:rPr lang="el-GR" sz="1800" b="1" dirty="0">
                  <a:solidFill>
                    <a:schemeClr val="tx1">
                      <a:lumMod val="65000"/>
                      <a:lumOff val="35000"/>
                    </a:schemeClr>
                  </a:solidFill>
                  <a:latin typeface="Arial" panose="020B0604020202020204" pitchFamily="34" charset="0"/>
                  <a:cs typeface="Arial" panose="020B0604020202020204" pitchFamily="34" charset="0"/>
                </a:rPr>
                <a:t>ή μέτρια </a:t>
              </a:r>
              <a:r>
                <a:rPr lang="el-GR" sz="1400" b="1" dirty="0">
                  <a:solidFill>
                    <a:schemeClr val="tx1">
                      <a:lumMod val="65000"/>
                      <a:lumOff val="35000"/>
                    </a:schemeClr>
                  </a:solidFill>
                  <a:latin typeface="Arial" panose="020B0604020202020204" pitchFamily="34" charset="0"/>
                  <a:cs typeface="Arial" panose="020B0604020202020204" pitchFamily="34" charset="0"/>
                </a:rPr>
                <a:t>(43,8%) </a:t>
              </a:r>
            </a:p>
            <a:p>
              <a:pPr algn="ctr" fontAlgn="base"/>
              <a:r>
                <a:rPr lang="el-GR" sz="1800" b="1" dirty="0">
                  <a:solidFill>
                    <a:schemeClr val="tx1">
                      <a:lumMod val="65000"/>
                      <a:lumOff val="35000"/>
                    </a:schemeClr>
                  </a:solidFill>
                  <a:latin typeface="Arial" panose="020B0604020202020204" pitchFamily="34" charset="0"/>
                  <a:cs typeface="Arial" panose="020B0604020202020204" pitchFamily="34" charset="0"/>
                </a:rPr>
                <a:t>γνώση του κανονισμού</a:t>
              </a:r>
              <a:endParaRPr lang="en-IN" sz="1800" b="1" dirty="0">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26" name="Rectangle 25">
            <a:extLst>
              <a:ext uri="{FF2B5EF4-FFF2-40B4-BE49-F238E27FC236}">
                <a16:creationId xmlns:a16="http://schemas.microsoft.com/office/drawing/2014/main" id="{F7EF0199-806A-487B-8D7B-37C88A026348}"/>
              </a:ext>
            </a:extLst>
          </p:cNvPr>
          <p:cNvSpPr/>
          <p:nvPr/>
        </p:nvSpPr>
        <p:spPr>
          <a:xfrm>
            <a:off x="6920914" y="1739707"/>
            <a:ext cx="855097" cy="85509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b="1" dirty="0">
                <a:latin typeface="Open Sans" panose="020B0606030504020204" pitchFamily="34" charset="0"/>
                <a:ea typeface="Open Sans" panose="020B0606030504020204" pitchFamily="34" charset="0"/>
                <a:cs typeface="Open Sans" panose="020B0606030504020204" pitchFamily="34" charset="0"/>
              </a:rPr>
              <a:t>18,1%</a:t>
            </a:r>
            <a:endParaRPr lang="en-IN" sz="1800" b="1" dirty="0">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a:extLst>
              <a:ext uri="{FF2B5EF4-FFF2-40B4-BE49-F238E27FC236}">
                <a16:creationId xmlns:a16="http://schemas.microsoft.com/office/drawing/2014/main" id="{111E2B9A-AEE0-408E-BED9-BB27274A018D}"/>
              </a:ext>
            </a:extLst>
          </p:cNvPr>
          <p:cNvGrpSpPr/>
          <p:nvPr/>
        </p:nvGrpSpPr>
        <p:grpSpPr>
          <a:xfrm>
            <a:off x="7727110" y="1629525"/>
            <a:ext cx="3448173" cy="1488499"/>
            <a:chOff x="2209651" y="1351707"/>
            <a:chExt cx="3448173" cy="1488499"/>
          </a:xfrm>
        </p:grpSpPr>
        <p:sp>
          <p:nvSpPr>
            <p:cNvPr id="28" name="Rectangle 27">
              <a:extLst>
                <a:ext uri="{FF2B5EF4-FFF2-40B4-BE49-F238E27FC236}">
                  <a16:creationId xmlns:a16="http://schemas.microsoft.com/office/drawing/2014/main" id="{7C797914-8DBC-410E-AA1A-D066B34D4D83}"/>
                </a:ext>
              </a:extLst>
            </p:cNvPr>
            <p:cNvSpPr/>
            <p:nvPr/>
          </p:nvSpPr>
          <p:spPr>
            <a:xfrm>
              <a:off x="2209651" y="2316986"/>
              <a:ext cx="3403812" cy="523220"/>
            </a:xfrm>
            <a:prstGeom prst="rect">
              <a:avLst/>
            </a:prstGeom>
          </p:spPr>
          <p:txBody>
            <a:bodyPr wrap="square">
              <a:spAutoFit/>
            </a:bodyPr>
            <a:lstStyle/>
            <a:p>
              <a:pPr algn="ctr" fontAlgn="base"/>
              <a:r>
                <a:rPr lang="el-GR" sz="1400" dirty="0">
                  <a:solidFill>
                    <a:schemeClr val="tx1">
                      <a:lumMod val="65000"/>
                      <a:lumOff val="35000"/>
                    </a:schemeClr>
                  </a:solidFill>
                  <a:latin typeface="Arial" panose="020B0604020202020204" pitchFamily="34" charset="0"/>
                  <a:cs typeface="Arial" panose="020B0604020202020204" pitchFamily="34" charset="0"/>
                </a:rPr>
                <a:t>37,1% γενική αναφορά</a:t>
              </a:r>
            </a:p>
            <a:p>
              <a:pPr algn="ctr" fontAlgn="base"/>
              <a:r>
                <a:rPr lang="el-GR" sz="1400" dirty="0">
                  <a:solidFill>
                    <a:schemeClr val="tx1">
                      <a:lumMod val="65000"/>
                      <a:lumOff val="35000"/>
                    </a:schemeClr>
                  </a:solidFill>
                  <a:latin typeface="Arial" panose="020B0604020202020204" pitchFamily="34" charset="0"/>
                  <a:cs typeface="Arial" panose="020B0604020202020204" pitchFamily="34" charset="0"/>
                </a:rPr>
                <a:t>17,2% καμία αναφορά</a:t>
              </a:r>
              <a:endParaRPr lang="en-IN" sz="14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2830806F-15F6-4FDB-901F-C7FDC8D352F1}"/>
                </a:ext>
              </a:extLst>
            </p:cNvPr>
            <p:cNvSpPr/>
            <p:nvPr/>
          </p:nvSpPr>
          <p:spPr>
            <a:xfrm>
              <a:off x="2254012" y="1351707"/>
              <a:ext cx="3403812" cy="954107"/>
            </a:xfrm>
            <a:prstGeom prst="rect">
              <a:avLst/>
            </a:prstGeom>
          </p:spPr>
          <p:txBody>
            <a:bodyPr wrap="square">
              <a:spAutoFit/>
            </a:bodyPr>
            <a:lstStyle/>
            <a:p>
              <a:pPr algn="ctr" fontAlgn="base"/>
              <a:r>
                <a:rPr lang="el-GR" sz="20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Κανονισμοί Λειτουργίας: </a:t>
              </a:r>
              <a:r>
                <a:rPr lang="el-GR" sz="18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Ρητή αναφορά </a:t>
              </a:r>
            </a:p>
            <a:p>
              <a:pPr algn="ctr" fontAlgn="base"/>
              <a:r>
                <a:rPr lang="el-GR" sz="18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σε όρια αναπαραγωγής</a:t>
              </a:r>
              <a:endParaRPr lang="en-IN" sz="1800" b="1" dirty="0">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31" name="Rectangle 30">
            <a:extLst>
              <a:ext uri="{FF2B5EF4-FFF2-40B4-BE49-F238E27FC236}">
                <a16:creationId xmlns:a16="http://schemas.microsoft.com/office/drawing/2014/main" id="{10196822-3E94-47CE-BFF3-4B0D2A88E203}"/>
              </a:ext>
            </a:extLst>
          </p:cNvPr>
          <p:cNvSpPr/>
          <p:nvPr/>
        </p:nvSpPr>
        <p:spPr>
          <a:xfrm>
            <a:off x="6920914" y="4539883"/>
            <a:ext cx="855097" cy="855097"/>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00" b="1" dirty="0">
                <a:latin typeface="Open Sans" panose="020B0606030504020204" pitchFamily="34" charset="0"/>
                <a:ea typeface="Open Sans" panose="020B0606030504020204" pitchFamily="34" charset="0"/>
                <a:cs typeface="Open Sans" panose="020B0606030504020204" pitchFamily="34" charset="0"/>
              </a:rPr>
              <a:t>28,4%</a:t>
            </a:r>
          </a:p>
        </p:txBody>
      </p:sp>
      <p:grpSp>
        <p:nvGrpSpPr>
          <p:cNvPr id="32" name="Group 31">
            <a:extLst>
              <a:ext uri="{FF2B5EF4-FFF2-40B4-BE49-F238E27FC236}">
                <a16:creationId xmlns:a16="http://schemas.microsoft.com/office/drawing/2014/main" id="{9F79C62A-8A42-4F2C-8323-CA5609DD50A1}"/>
              </a:ext>
            </a:extLst>
          </p:cNvPr>
          <p:cNvGrpSpPr/>
          <p:nvPr/>
        </p:nvGrpSpPr>
        <p:grpSpPr>
          <a:xfrm>
            <a:off x="7776011" y="4379316"/>
            <a:ext cx="3403812" cy="1015663"/>
            <a:chOff x="2258552" y="1428710"/>
            <a:chExt cx="3403812" cy="1015663"/>
          </a:xfrm>
        </p:grpSpPr>
        <p:sp>
          <p:nvSpPr>
            <p:cNvPr id="33" name="Rectangle 32">
              <a:extLst>
                <a:ext uri="{FF2B5EF4-FFF2-40B4-BE49-F238E27FC236}">
                  <a16:creationId xmlns:a16="http://schemas.microsoft.com/office/drawing/2014/main" id="{D7D2B665-BFC0-46A1-97C8-FBEF61D38508}"/>
                </a:ext>
              </a:extLst>
            </p:cNvPr>
            <p:cNvSpPr/>
            <p:nvPr/>
          </p:nvSpPr>
          <p:spPr>
            <a:xfrm>
              <a:off x="2258552" y="1875222"/>
              <a:ext cx="3403812" cy="307777"/>
            </a:xfrm>
            <a:prstGeom prst="rect">
              <a:avLst/>
            </a:prstGeom>
          </p:spPr>
          <p:txBody>
            <a:bodyPr wrap="square">
              <a:spAutoFit/>
            </a:bodyPr>
            <a:lstStyle/>
            <a:p>
              <a:pPr fontAlgn="base"/>
              <a:endParaRPr lang="en-IN" sz="14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3BE33444-5098-4E1F-A518-7864B62A0EF4}"/>
                </a:ext>
              </a:extLst>
            </p:cNvPr>
            <p:cNvSpPr/>
            <p:nvPr/>
          </p:nvSpPr>
          <p:spPr>
            <a:xfrm>
              <a:off x="2258552" y="1428710"/>
              <a:ext cx="3403812" cy="1015663"/>
            </a:xfrm>
            <a:prstGeom prst="rect">
              <a:avLst/>
            </a:prstGeom>
          </p:spPr>
          <p:txBody>
            <a:bodyPr wrap="square">
              <a:spAutoFit/>
            </a:bodyPr>
            <a:lstStyle/>
            <a:p>
              <a:pPr algn="ctr" fontAlgn="base"/>
              <a:r>
                <a:rPr lang="el-GR" sz="20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Δεν επιτρέπουν τη φωτοτυπική αναπαραγωγή</a:t>
              </a:r>
              <a:endParaRPr lang="en-IN" sz="2000" b="1" dirty="0">
                <a:solidFill>
                  <a:schemeClr val="tx1">
                    <a:lumMod val="65000"/>
                    <a:lumOff val="3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9316828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2F92D-5E3F-48DD-8C02-C972A8708B7F}"/>
              </a:ext>
            </a:extLst>
          </p:cNvPr>
          <p:cNvSpPr>
            <a:spLocks noGrp="1"/>
          </p:cNvSpPr>
          <p:nvPr>
            <p:ph type="title"/>
          </p:nvPr>
        </p:nvSpPr>
        <p:spPr>
          <a:xfrm>
            <a:off x="609441" y="265212"/>
            <a:ext cx="10969943" cy="711081"/>
          </a:xfrm>
        </p:spPr>
        <p:txBody>
          <a:bodyPr/>
          <a:lstStyle/>
          <a:p>
            <a:pPr algn="ctr"/>
            <a:r>
              <a:rPr lang="el-GR"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Αποτελέσματα</a:t>
            </a:r>
            <a:r>
              <a:rPr lang="en-IN" b="1" dirty="0">
                <a:latin typeface="Open Sans" panose="020B0606030504020204" pitchFamily="34" charset="0"/>
                <a:ea typeface="Open Sans" panose="020B0606030504020204" pitchFamily="34" charset="0"/>
                <a:cs typeface="Open Sans" panose="020B0606030504020204" pitchFamily="34" charset="0"/>
              </a:rPr>
              <a:t> </a:t>
            </a:r>
            <a:r>
              <a:rPr lang="el-GR"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ερωτηματολογίου 2/6</a:t>
            </a:r>
            <a:endParaRPr lang="en-IN"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Slide Number Placeholder 22">
            <a:extLst>
              <a:ext uri="{FF2B5EF4-FFF2-40B4-BE49-F238E27FC236}">
                <a16:creationId xmlns:a16="http://schemas.microsoft.com/office/drawing/2014/main" id="{C68EF812-F07B-4B4D-AA0C-647E662B34E7}"/>
              </a:ext>
            </a:extLst>
          </p:cNvPr>
          <p:cNvSpPr>
            <a:spLocks noGrp="1"/>
          </p:cNvSpPr>
          <p:nvPr>
            <p:ph type="sldNum" sz="quarter" idx="12"/>
          </p:nvPr>
        </p:nvSpPr>
        <p:spPr/>
        <p:txBody>
          <a:bodyPr/>
          <a:lstStyle/>
          <a:p>
            <a:fld id="{96E69268-9C8B-4EBF-A9EE-DC5DC2D48DC3}" type="slidenum">
              <a:rPr lang="en-US" smtClean="0"/>
              <a:pPr/>
              <a:t>9</a:t>
            </a:fld>
            <a:endParaRPr lang="en-US" dirty="0"/>
          </a:p>
        </p:txBody>
      </p:sp>
      <p:sp>
        <p:nvSpPr>
          <p:cNvPr id="3" name="Rectangle 2">
            <a:extLst>
              <a:ext uri="{FF2B5EF4-FFF2-40B4-BE49-F238E27FC236}">
                <a16:creationId xmlns:a16="http://schemas.microsoft.com/office/drawing/2014/main" id="{5894F061-C4BB-415E-AE67-702BEF2778E4}"/>
              </a:ext>
            </a:extLst>
          </p:cNvPr>
          <p:cNvSpPr/>
          <p:nvPr/>
        </p:nvSpPr>
        <p:spPr>
          <a:xfrm>
            <a:off x="1009002" y="1520669"/>
            <a:ext cx="855097" cy="855097"/>
          </a:xfrm>
          <a:prstGeom prst="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l-GR" sz="1800" b="1" dirty="0">
                <a:latin typeface="Open Sans" panose="020B0606030504020204" pitchFamily="34" charset="0"/>
                <a:ea typeface="Open Sans" panose="020B0606030504020204" pitchFamily="34" charset="0"/>
                <a:cs typeface="Open Sans" panose="020B0606030504020204" pitchFamily="34" charset="0"/>
              </a:rPr>
              <a:t>15,1%</a:t>
            </a:r>
            <a:endParaRPr lang="en-IN" sz="1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a:extLst>
              <a:ext uri="{FF2B5EF4-FFF2-40B4-BE49-F238E27FC236}">
                <a16:creationId xmlns:a16="http://schemas.microsoft.com/office/drawing/2014/main" id="{CCCB8FA3-E692-4570-89BC-3A3BF2E71A89}"/>
              </a:ext>
            </a:extLst>
          </p:cNvPr>
          <p:cNvSpPr/>
          <p:nvPr/>
        </p:nvSpPr>
        <p:spPr>
          <a:xfrm>
            <a:off x="1049393" y="2988385"/>
            <a:ext cx="855097" cy="855097"/>
          </a:xfrm>
          <a:prstGeom prst="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l-GR" sz="1800" b="1" dirty="0">
                <a:latin typeface="Open Sans" panose="020B0606030504020204" pitchFamily="34" charset="0"/>
                <a:ea typeface="Open Sans" panose="020B0606030504020204" pitchFamily="34" charset="0"/>
                <a:cs typeface="Open Sans" panose="020B0606030504020204" pitchFamily="34" charset="0"/>
              </a:rPr>
              <a:t>10,5%</a:t>
            </a:r>
            <a:endParaRPr lang="en-IN" sz="1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a:extLst>
              <a:ext uri="{FF2B5EF4-FFF2-40B4-BE49-F238E27FC236}">
                <a16:creationId xmlns:a16="http://schemas.microsoft.com/office/drawing/2014/main" id="{F7EF0199-806A-487B-8D7B-37C88A026348}"/>
              </a:ext>
            </a:extLst>
          </p:cNvPr>
          <p:cNvSpPr/>
          <p:nvPr/>
        </p:nvSpPr>
        <p:spPr>
          <a:xfrm>
            <a:off x="1009002" y="4532810"/>
            <a:ext cx="855097" cy="855097"/>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el-GR" sz="1800" b="1" dirty="0">
                <a:latin typeface="Open Sans" panose="020B0606030504020204" pitchFamily="34" charset="0"/>
                <a:ea typeface="Open Sans" panose="020B0606030504020204" pitchFamily="34" charset="0"/>
                <a:cs typeface="Open Sans" panose="020B0606030504020204" pitchFamily="34" charset="0"/>
              </a:rPr>
              <a:t>5,8%</a:t>
            </a:r>
            <a:endParaRPr lang="en-IN" sz="1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1" name="Rectangle 30">
            <a:extLst>
              <a:ext uri="{FF2B5EF4-FFF2-40B4-BE49-F238E27FC236}">
                <a16:creationId xmlns:a16="http://schemas.microsoft.com/office/drawing/2014/main" id="{10196822-3E94-47CE-BFF3-4B0D2A88E203}"/>
              </a:ext>
            </a:extLst>
          </p:cNvPr>
          <p:cNvSpPr/>
          <p:nvPr/>
        </p:nvSpPr>
        <p:spPr>
          <a:xfrm>
            <a:off x="6643319" y="1520669"/>
            <a:ext cx="855097" cy="855097"/>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IN" sz="1800" b="1" dirty="0">
                <a:latin typeface="Open Sans" panose="020B0606030504020204" pitchFamily="34" charset="0"/>
                <a:ea typeface="Open Sans" panose="020B0606030504020204" pitchFamily="34" charset="0"/>
                <a:cs typeface="Open Sans" panose="020B0606030504020204" pitchFamily="34" charset="0"/>
              </a:rPr>
              <a:t>2</a:t>
            </a:r>
            <a:r>
              <a:rPr lang="el-GR" sz="1800" b="1" dirty="0">
                <a:latin typeface="Open Sans" panose="020B0606030504020204" pitchFamily="34" charset="0"/>
                <a:ea typeface="Open Sans" panose="020B0606030504020204" pitchFamily="34" charset="0"/>
                <a:cs typeface="Open Sans" panose="020B0606030504020204" pitchFamily="34" charset="0"/>
              </a:rPr>
              <a:t>0</a:t>
            </a:r>
            <a:r>
              <a:rPr lang="en-IN" sz="1800" b="1" dirty="0">
                <a:latin typeface="Open Sans" panose="020B0606030504020204" pitchFamily="34" charset="0"/>
                <a:ea typeface="Open Sans" panose="020B0606030504020204" pitchFamily="34" charset="0"/>
                <a:cs typeface="Open Sans" panose="020B0606030504020204" pitchFamily="34" charset="0"/>
              </a:rPr>
              <a:t>,</a:t>
            </a:r>
            <a:r>
              <a:rPr lang="el-GR" sz="1800" b="1" dirty="0">
                <a:latin typeface="Open Sans" panose="020B0606030504020204" pitchFamily="34" charset="0"/>
                <a:ea typeface="Open Sans" panose="020B0606030504020204" pitchFamily="34" charset="0"/>
                <a:cs typeface="Open Sans" panose="020B0606030504020204" pitchFamily="34" charset="0"/>
              </a:rPr>
              <a:t>9</a:t>
            </a:r>
            <a:r>
              <a:rPr lang="en-IN" sz="1800" b="1" dirty="0">
                <a:latin typeface="Open Sans" panose="020B0606030504020204" pitchFamily="34" charset="0"/>
                <a:ea typeface="Open Sans" panose="020B0606030504020204" pitchFamily="34" charset="0"/>
                <a:cs typeface="Open Sans" panose="020B0606030504020204" pitchFamily="34" charset="0"/>
              </a:rPr>
              <a:t>%</a:t>
            </a:r>
          </a:p>
        </p:txBody>
      </p:sp>
      <p:sp>
        <p:nvSpPr>
          <p:cNvPr id="36" name="Rectangle 35">
            <a:extLst>
              <a:ext uri="{FF2B5EF4-FFF2-40B4-BE49-F238E27FC236}">
                <a16:creationId xmlns:a16="http://schemas.microsoft.com/office/drawing/2014/main" id="{052F4308-0ADB-449F-B3F5-FADE246340DA}"/>
              </a:ext>
            </a:extLst>
          </p:cNvPr>
          <p:cNvSpPr/>
          <p:nvPr/>
        </p:nvSpPr>
        <p:spPr>
          <a:xfrm>
            <a:off x="6643319" y="3026740"/>
            <a:ext cx="855097" cy="855097"/>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l-GR" sz="1800" b="1" dirty="0">
                <a:latin typeface="Open Sans" panose="020B0606030504020204" pitchFamily="34" charset="0"/>
                <a:ea typeface="Open Sans" panose="020B0606030504020204" pitchFamily="34" charset="0"/>
                <a:cs typeface="Open Sans" panose="020B0606030504020204" pitchFamily="34" charset="0"/>
              </a:rPr>
              <a:t>7%</a:t>
            </a:r>
            <a:endParaRPr lang="en-IN" sz="1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a:extLst>
              <a:ext uri="{FF2B5EF4-FFF2-40B4-BE49-F238E27FC236}">
                <a16:creationId xmlns:a16="http://schemas.microsoft.com/office/drawing/2014/main" id="{419A65EE-2291-4BF7-BD1C-A202D0573068}"/>
              </a:ext>
            </a:extLst>
          </p:cNvPr>
          <p:cNvSpPr/>
          <p:nvPr/>
        </p:nvSpPr>
        <p:spPr>
          <a:xfrm>
            <a:off x="6643319" y="4532810"/>
            <a:ext cx="855097" cy="855097"/>
          </a:xfrm>
          <a:prstGeom prst="rect">
            <a:avLst/>
          </a:prstGeom>
          <a:solidFill>
            <a:srgbClr val="92D050"/>
          </a:solidFill>
          <a:ln/>
        </p:spPr>
        <p:style>
          <a:lnRef idx="0">
            <a:schemeClr val="accent5"/>
          </a:lnRef>
          <a:fillRef idx="3">
            <a:schemeClr val="accent5"/>
          </a:fillRef>
          <a:effectRef idx="3">
            <a:schemeClr val="accent5"/>
          </a:effectRef>
          <a:fontRef idx="minor">
            <a:schemeClr val="lt1"/>
          </a:fontRef>
        </p:style>
        <p:txBody>
          <a:bodyPr rtlCol="0" anchor="ctr"/>
          <a:lstStyle/>
          <a:p>
            <a:pPr lvl="0" algn="ctr"/>
            <a:r>
              <a:rPr lang="el-GR" sz="1800" b="1" dirty="0">
                <a:solidFill>
                  <a:prstClr val="white"/>
                </a:solidFill>
                <a:latin typeface="Open Sans" panose="020B0606030504020204" pitchFamily="34" charset="0"/>
                <a:ea typeface="Open Sans" panose="020B0606030504020204" pitchFamily="34" charset="0"/>
                <a:cs typeface="Open Sans" panose="020B0606030504020204" pitchFamily="34" charset="0"/>
              </a:rPr>
              <a:t>10,5%</a:t>
            </a:r>
            <a:endParaRPr lang="en-IN" sz="1800" b="1"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6" name="Εικόνα 5">
            <a:hlinkClick r:id="rId4"/>
            <a:extLst>
              <a:ext uri="{FF2B5EF4-FFF2-40B4-BE49-F238E27FC236}">
                <a16:creationId xmlns:a16="http://schemas.microsoft.com/office/drawing/2014/main" id="{BA21F8AF-4CC7-4099-B6F0-480FAA5020DF}"/>
              </a:ext>
            </a:extLst>
          </p:cNvPr>
          <p:cNvPicPr>
            <a:picLocks noChangeAspect="1"/>
          </p:cNvPicPr>
          <p:nvPr/>
        </p:nvPicPr>
        <p:blipFill>
          <a:blip r:embed="rId5"/>
          <a:stretch>
            <a:fillRect/>
          </a:stretch>
        </p:blipFill>
        <p:spPr>
          <a:xfrm>
            <a:off x="2909075" y="1520669"/>
            <a:ext cx="1281615" cy="855097"/>
          </a:xfrm>
          <a:prstGeom prst="rect">
            <a:avLst/>
          </a:prstGeom>
        </p:spPr>
      </p:pic>
      <p:pic>
        <p:nvPicPr>
          <p:cNvPr id="7" name="Εικόνα 6">
            <a:hlinkClick r:id="rId6"/>
            <a:extLst>
              <a:ext uri="{FF2B5EF4-FFF2-40B4-BE49-F238E27FC236}">
                <a16:creationId xmlns:a16="http://schemas.microsoft.com/office/drawing/2014/main" id="{2A4F1586-C85F-4DB9-81F2-6F91305CBAB8}"/>
              </a:ext>
            </a:extLst>
          </p:cNvPr>
          <p:cNvPicPr>
            <a:picLocks noChangeAspect="1"/>
          </p:cNvPicPr>
          <p:nvPr/>
        </p:nvPicPr>
        <p:blipFill>
          <a:blip r:embed="rId7"/>
          <a:stretch>
            <a:fillRect/>
          </a:stretch>
        </p:blipFill>
        <p:spPr>
          <a:xfrm>
            <a:off x="2909074" y="3026739"/>
            <a:ext cx="1284861" cy="855097"/>
          </a:xfrm>
          <a:prstGeom prst="rect">
            <a:avLst/>
          </a:prstGeom>
        </p:spPr>
      </p:pic>
      <p:pic>
        <p:nvPicPr>
          <p:cNvPr id="8" name="Εικόνα 7">
            <a:hlinkClick r:id="rId8"/>
            <a:extLst>
              <a:ext uri="{FF2B5EF4-FFF2-40B4-BE49-F238E27FC236}">
                <a16:creationId xmlns:a16="http://schemas.microsoft.com/office/drawing/2014/main" id="{694C830C-CF26-4FB0-9F08-C208D35E0276}"/>
              </a:ext>
            </a:extLst>
          </p:cNvPr>
          <p:cNvPicPr>
            <a:picLocks noChangeAspect="1"/>
          </p:cNvPicPr>
          <p:nvPr/>
        </p:nvPicPr>
        <p:blipFill>
          <a:blip r:embed="rId9"/>
          <a:stretch>
            <a:fillRect/>
          </a:stretch>
        </p:blipFill>
        <p:spPr>
          <a:xfrm>
            <a:off x="8948693" y="1423249"/>
            <a:ext cx="1281615" cy="1049938"/>
          </a:xfrm>
          <a:prstGeom prst="rect">
            <a:avLst/>
          </a:prstGeom>
        </p:spPr>
      </p:pic>
      <p:pic>
        <p:nvPicPr>
          <p:cNvPr id="9" name="Εικόνα 8">
            <a:hlinkClick r:id="rId10"/>
            <a:extLst>
              <a:ext uri="{FF2B5EF4-FFF2-40B4-BE49-F238E27FC236}">
                <a16:creationId xmlns:a16="http://schemas.microsoft.com/office/drawing/2014/main" id="{489BE030-706A-477C-9673-EF1E297290F5}"/>
              </a:ext>
            </a:extLst>
          </p:cNvPr>
          <p:cNvPicPr>
            <a:picLocks noChangeAspect="1"/>
          </p:cNvPicPr>
          <p:nvPr/>
        </p:nvPicPr>
        <p:blipFill>
          <a:blip r:embed="rId11"/>
          <a:stretch>
            <a:fillRect/>
          </a:stretch>
        </p:blipFill>
        <p:spPr>
          <a:xfrm>
            <a:off x="8948193" y="2988384"/>
            <a:ext cx="1283448" cy="855098"/>
          </a:xfrm>
          <a:prstGeom prst="rect">
            <a:avLst/>
          </a:prstGeom>
        </p:spPr>
      </p:pic>
      <p:pic>
        <p:nvPicPr>
          <p:cNvPr id="10" name="Εικόνα 9">
            <a:hlinkClick r:id="rId12"/>
            <a:extLst>
              <a:ext uri="{FF2B5EF4-FFF2-40B4-BE49-F238E27FC236}">
                <a16:creationId xmlns:a16="http://schemas.microsoft.com/office/drawing/2014/main" id="{8C3F1558-52FF-43AA-9B7E-2C8A4028131F}"/>
              </a:ext>
            </a:extLst>
          </p:cNvPr>
          <p:cNvPicPr>
            <a:picLocks noChangeAspect="1"/>
          </p:cNvPicPr>
          <p:nvPr/>
        </p:nvPicPr>
        <p:blipFill>
          <a:blip r:embed="rId13"/>
          <a:stretch>
            <a:fillRect/>
          </a:stretch>
        </p:blipFill>
        <p:spPr>
          <a:xfrm>
            <a:off x="8948193" y="4532808"/>
            <a:ext cx="1281618" cy="855097"/>
          </a:xfrm>
          <a:prstGeom prst="rect">
            <a:avLst/>
          </a:prstGeom>
        </p:spPr>
      </p:pic>
      <p:pic>
        <p:nvPicPr>
          <p:cNvPr id="12" name="Εικόνα 11">
            <a:hlinkClick r:id="rId14"/>
            <a:extLst>
              <a:ext uri="{FF2B5EF4-FFF2-40B4-BE49-F238E27FC236}">
                <a16:creationId xmlns:a16="http://schemas.microsoft.com/office/drawing/2014/main" id="{A40C2D48-579F-4037-9549-B0FAC155177B}"/>
              </a:ext>
            </a:extLst>
          </p:cNvPr>
          <p:cNvPicPr>
            <a:picLocks noChangeAspect="1"/>
          </p:cNvPicPr>
          <p:nvPr/>
        </p:nvPicPr>
        <p:blipFill>
          <a:blip r:embed="rId15"/>
          <a:stretch>
            <a:fillRect/>
          </a:stretch>
        </p:blipFill>
        <p:spPr>
          <a:xfrm>
            <a:off x="2905998" y="4474796"/>
            <a:ext cx="1281615" cy="971120"/>
          </a:xfrm>
          <a:prstGeom prst="rect">
            <a:avLst/>
          </a:prstGeom>
        </p:spPr>
      </p:pic>
      <p:sp>
        <p:nvSpPr>
          <p:cNvPr id="16" name="TextBox 15">
            <a:extLst>
              <a:ext uri="{FF2B5EF4-FFF2-40B4-BE49-F238E27FC236}">
                <a16:creationId xmlns:a16="http://schemas.microsoft.com/office/drawing/2014/main" id="{CBDECEA9-198E-4B81-BC78-D4F02A8FEFE9}"/>
              </a:ext>
            </a:extLst>
          </p:cNvPr>
          <p:cNvSpPr txBox="1"/>
          <p:nvPr>
            <p:custDataLst>
              <p:tags r:id="rId1"/>
            </p:custDataLst>
          </p:nvPr>
        </p:nvSpPr>
        <p:spPr>
          <a:xfrm>
            <a:off x="2613106" y="900157"/>
            <a:ext cx="6962612" cy="523092"/>
          </a:xfrm>
          <a:prstGeom prst="rect">
            <a:avLst/>
          </a:prstGeom>
          <a:noFill/>
        </p:spPr>
        <p:txBody>
          <a:bodyPr wrap="none" rtlCol="0">
            <a:spAutoFit/>
          </a:bodyPr>
          <a:lstStyle/>
          <a:p>
            <a:pPr algn="ctr"/>
            <a:r>
              <a:rPr lang="el-GR" sz="2800" dirty="0">
                <a:latin typeface="Open Sans Extrabold" panose="020B0906030804020204" pitchFamily="34" charset="0"/>
                <a:ea typeface="Open Sans Extrabold" panose="020B0906030804020204" pitchFamily="34" charset="0"/>
                <a:cs typeface="Open Sans Extrabold" panose="020B0906030804020204" pitchFamily="34" charset="0"/>
              </a:rPr>
              <a:t>Ιδιαίτερες πράξεις αναπαραγωγής υλικού:</a:t>
            </a:r>
            <a:endParaRPr lang="el-GR" sz="2799" dirty="0">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4" name="TextBox 3">
            <a:extLst>
              <a:ext uri="{FF2B5EF4-FFF2-40B4-BE49-F238E27FC236}">
                <a16:creationId xmlns:a16="http://schemas.microsoft.com/office/drawing/2014/main" id="{0131E9EA-E9DC-4A81-A0DA-515318281202}"/>
              </a:ext>
            </a:extLst>
          </p:cNvPr>
          <p:cNvSpPr txBox="1"/>
          <p:nvPr/>
        </p:nvSpPr>
        <p:spPr>
          <a:xfrm>
            <a:off x="3070076" y="2334687"/>
            <a:ext cx="1043075" cy="276999"/>
          </a:xfrm>
          <a:prstGeom prst="rect">
            <a:avLst/>
          </a:prstGeom>
          <a:noFill/>
        </p:spPr>
        <p:txBody>
          <a:bodyPr wrap="square" rtlCol="0">
            <a:spAutoFit/>
          </a:bodyPr>
          <a:lstStyle/>
          <a:p>
            <a:pPr algn="ctr"/>
            <a:r>
              <a:rPr lang="el-GR" sz="1200" dirty="0"/>
              <a:t>Σπάνιο</a:t>
            </a:r>
          </a:p>
        </p:txBody>
      </p:sp>
      <p:sp>
        <p:nvSpPr>
          <p:cNvPr id="18" name="TextBox 17">
            <a:extLst>
              <a:ext uri="{FF2B5EF4-FFF2-40B4-BE49-F238E27FC236}">
                <a16:creationId xmlns:a16="http://schemas.microsoft.com/office/drawing/2014/main" id="{0B68E2E0-57D3-48C2-96B6-BB02CFF8E623}"/>
              </a:ext>
            </a:extLst>
          </p:cNvPr>
          <p:cNvSpPr txBox="1"/>
          <p:nvPr/>
        </p:nvSpPr>
        <p:spPr>
          <a:xfrm>
            <a:off x="2787795" y="3881836"/>
            <a:ext cx="1588059" cy="461665"/>
          </a:xfrm>
          <a:prstGeom prst="rect">
            <a:avLst/>
          </a:prstGeom>
          <a:noFill/>
        </p:spPr>
        <p:txBody>
          <a:bodyPr wrap="square" rtlCol="0">
            <a:spAutoFit/>
          </a:bodyPr>
          <a:lstStyle/>
          <a:p>
            <a:pPr algn="ctr"/>
            <a:r>
              <a:rPr lang="el-GR" sz="1200" dirty="0"/>
              <a:t>Ιδιαίτερης ιστορικής </a:t>
            </a:r>
          </a:p>
          <a:p>
            <a:pPr algn="ctr"/>
            <a:r>
              <a:rPr lang="el-GR" sz="1200" dirty="0"/>
              <a:t>ή καλλιτεχνικής αξίας</a:t>
            </a:r>
          </a:p>
        </p:txBody>
      </p:sp>
      <p:sp>
        <p:nvSpPr>
          <p:cNvPr id="20" name="TextBox 19">
            <a:extLst>
              <a:ext uri="{FF2B5EF4-FFF2-40B4-BE49-F238E27FC236}">
                <a16:creationId xmlns:a16="http://schemas.microsoft.com/office/drawing/2014/main" id="{4704990A-CEDE-4CF7-987A-F43C29BAF46B}"/>
              </a:ext>
            </a:extLst>
          </p:cNvPr>
          <p:cNvSpPr txBox="1"/>
          <p:nvPr/>
        </p:nvSpPr>
        <p:spPr>
          <a:xfrm>
            <a:off x="2850169" y="5337331"/>
            <a:ext cx="1463313" cy="461665"/>
          </a:xfrm>
          <a:prstGeom prst="rect">
            <a:avLst/>
          </a:prstGeom>
          <a:noFill/>
        </p:spPr>
        <p:txBody>
          <a:bodyPr wrap="square" rtlCol="0">
            <a:spAutoFit/>
          </a:bodyPr>
          <a:lstStyle/>
          <a:p>
            <a:pPr algn="ctr"/>
            <a:r>
              <a:rPr lang="el-GR" sz="1200" dirty="0"/>
              <a:t>Ευαίσθητο ή κατεστραμμένο</a:t>
            </a:r>
          </a:p>
        </p:txBody>
      </p:sp>
      <p:sp>
        <p:nvSpPr>
          <p:cNvPr id="21" name="TextBox 20">
            <a:extLst>
              <a:ext uri="{FF2B5EF4-FFF2-40B4-BE49-F238E27FC236}">
                <a16:creationId xmlns:a16="http://schemas.microsoft.com/office/drawing/2014/main" id="{5DCF856D-DC4A-4B19-9E6E-5BB0DE632C18}"/>
              </a:ext>
            </a:extLst>
          </p:cNvPr>
          <p:cNvSpPr txBox="1"/>
          <p:nvPr/>
        </p:nvSpPr>
        <p:spPr>
          <a:xfrm>
            <a:off x="8850703" y="2373041"/>
            <a:ext cx="1463313" cy="276999"/>
          </a:xfrm>
          <a:prstGeom prst="rect">
            <a:avLst/>
          </a:prstGeom>
          <a:noFill/>
        </p:spPr>
        <p:txBody>
          <a:bodyPr wrap="square" rtlCol="0">
            <a:spAutoFit/>
          </a:bodyPr>
          <a:lstStyle/>
          <a:p>
            <a:pPr algn="ctr"/>
            <a:r>
              <a:rPr lang="el-GR" sz="1200" dirty="0"/>
              <a:t>Αντίγραφο έργου</a:t>
            </a:r>
          </a:p>
        </p:txBody>
      </p:sp>
      <p:sp>
        <p:nvSpPr>
          <p:cNvPr id="22" name="TextBox 21">
            <a:extLst>
              <a:ext uri="{FF2B5EF4-FFF2-40B4-BE49-F238E27FC236}">
                <a16:creationId xmlns:a16="http://schemas.microsoft.com/office/drawing/2014/main" id="{1EA03123-558D-456F-9DB9-50DFD00EF082}"/>
              </a:ext>
            </a:extLst>
          </p:cNvPr>
          <p:cNvSpPr txBox="1"/>
          <p:nvPr/>
        </p:nvSpPr>
        <p:spPr>
          <a:xfrm>
            <a:off x="8844062" y="3881836"/>
            <a:ext cx="1476596" cy="461665"/>
          </a:xfrm>
          <a:prstGeom prst="rect">
            <a:avLst/>
          </a:prstGeom>
          <a:noFill/>
        </p:spPr>
        <p:txBody>
          <a:bodyPr wrap="square" rtlCol="0">
            <a:spAutoFit/>
          </a:bodyPr>
          <a:lstStyle/>
          <a:p>
            <a:pPr algn="ctr"/>
            <a:r>
              <a:rPr lang="el-GR" sz="1200" dirty="0"/>
              <a:t>Γραφική παράσταση μουσικού έργου</a:t>
            </a:r>
          </a:p>
        </p:txBody>
      </p:sp>
      <p:sp>
        <p:nvSpPr>
          <p:cNvPr id="24" name="TextBox 23">
            <a:extLst>
              <a:ext uri="{FF2B5EF4-FFF2-40B4-BE49-F238E27FC236}">
                <a16:creationId xmlns:a16="http://schemas.microsoft.com/office/drawing/2014/main" id="{6D241FAD-555E-48DC-BC2B-AF71DD89FBE4}"/>
              </a:ext>
            </a:extLst>
          </p:cNvPr>
          <p:cNvSpPr txBox="1"/>
          <p:nvPr/>
        </p:nvSpPr>
        <p:spPr>
          <a:xfrm>
            <a:off x="8885881" y="5388023"/>
            <a:ext cx="1476596" cy="276999"/>
          </a:xfrm>
          <a:prstGeom prst="rect">
            <a:avLst/>
          </a:prstGeom>
          <a:noFill/>
        </p:spPr>
        <p:txBody>
          <a:bodyPr wrap="square" rtlCol="0">
            <a:spAutoFit/>
          </a:bodyPr>
          <a:lstStyle/>
          <a:p>
            <a:pPr algn="ctr"/>
            <a:r>
              <a:rPr lang="el-GR" sz="1200" dirty="0"/>
              <a:t>Υλικό διαδανεισμού</a:t>
            </a:r>
          </a:p>
        </p:txBody>
      </p:sp>
    </p:spTree>
    <p:extLst>
      <p:ext uri="{BB962C8B-B14F-4D97-AF65-F5344CB8AC3E}">
        <p14:creationId xmlns:p14="http://schemas.microsoft.com/office/powerpoint/2010/main" val="15338397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N5lsn5c9AUSAyPKEprGRL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N5lsn5c9AUSAyPKEprGRL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N5lsn5c9AUSAyPKEprGRLw"/>
</p:tagLst>
</file>

<file path=ppt/theme/theme1.xml><?xml version="1.0" encoding="utf-8"?>
<a:theme xmlns:a="http://schemas.openxmlformats.org/drawingml/2006/main" name="Office Theme">
  <a:themeElements>
    <a:clrScheme name="Custom 13">
      <a:dk1>
        <a:sysClr val="windowText" lastClr="000000"/>
      </a:dk1>
      <a:lt1>
        <a:sysClr val="window" lastClr="FFFFFF"/>
      </a:lt1>
      <a:dk2>
        <a:srgbClr val="1F497D"/>
      </a:dk2>
      <a:lt2>
        <a:srgbClr val="EEECE1"/>
      </a:lt2>
      <a:accent1>
        <a:srgbClr val="0187C0"/>
      </a:accent1>
      <a:accent2>
        <a:srgbClr val="57687B"/>
      </a:accent2>
      <a:accent3>
        <a:srgbClr val="359CDB"/>
      </a:accent3>
      <a:accent4>
        <a:srgbClr val="F4AB17"/>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Βιβλία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extLst>
    <a:ext uri="{05A4C25C-085E-4340-85A3-A5531E510DB2}">
      <thm15:themeFamily xmlns:thm15="http://schemas.microsoft.com/office/thememl/2012/main" name="Office_9411997_TF02787940_TF02787940" id="{990CCF52-0B98-4E6E-A440-8F37C7CA403B}" vid="{35E72EB8-7ADB-4349-9B43-2221BE89132E}"/>
    </a:ext>
  </a:extLst>
</a:theme>
</file>

<file path=ppt/theme/theme3.xml><?xml version="1.0" encoding="utf-8"?>
<a:theme xmlns:a="http://schemas.openxmlformats.org/drawingml/2006/main" name="2_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20 cube">
      <a:dk1>
        <a:sysClr val="windowText" lastClr="000000"/>
      </a:dk1>
      <a:lt1>
        <a:sysClr val="window" lastClr="FFFFFF"/>
      </a:lt1>
      <a:dk2>
        <a:srgbClr val="44546A"/>
      </a:dk2>
      <a:lt2>
        <a:srgbClr val="E7E6E6"/>
      </a:lt2>
      <a:accent1>
        <a:srgbClr val="F37021"/>
      </a:accent1>
      <a:accent2>
        <a:srgbClr val="F04E23"/>
      </a:accent2>
      <a:accent3>
        <a:srgbClr val="D71920"/>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Red">
      <a:dk1>
        <a:sysClr val="windowText" lastClr="000000"/>
      </a:dk1>
      <a:lt1>
        <a:sysClr val="window" lastClr="FFFFFF"/>
      </a:lt1>
      <a:dk2>
        <a:srgbClr val="000000"/>
      </a:dk2>
      <a:lt2>
        <a:srgbClr val="FFFFFF"/>
      </a:lt2>
      <a:accent1>
        <a:srgbClr val="CD1305"/>
      </a:accent1>
      <a:accent2>
        <a:srgbClr val="ED0303"/>
      </a:accent2>
      <a:accent3>
        <a:srgbClr val="CD1305"/>
      </a:accent3>
      <a:accent4>
        <a:srgbClr val="ED0303"/>
      </a:accent4>
      <a:accent5>
        <a:srgbClr val="CD1305"/>
      </a:accent5>
      <a:accent6>
        <a:srgbClr val="ED0303"/>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7104</TotalTime>
  <Words>1476</Words>
  <Application>Microsoft Office PowerPoint</Application>
  <PresentationFormat>Προσαρμογή</PresentationFormat>
  <Paragraphs>293</Paragraphs>
  <Slides>18</Slides>
  <Notes>14</Notes>
  <HiddenSlides>0</HiddenSlides>
  <MMClips>0</MMClips>
  <ScaleCrop>false</ScaleCrop>
  <HeadingPairs>
    <vt:vector size="6" baseType="variant">
      <vt:variant>
        <vt:lpstr>Γραμματοσειρές που χρησιμοποιούνται</vt:lpstr>
      </vt:variant>
      <vt:variant>
        <vt:i4>12</vt:i4>
      </vt:variant>
      <vt:variant>
        <vt:lpstr>Θέμα</vt:lpstr>
      </vt:variant>
      <vt:variant>
        <vt:i4>5</vt:i4>
      </vt:variant>
      <vt:variant>
        <vt:lpstr>Τίτλοι διαφανειών</vt:lpstr>
      </vt:variant>
      <vt:variant>
        <vt:i4>18</vt:i4>
      </vt:variant>
    </vt:vector>
  </HeadingPairs>
  <TitlesOfParts>
    <vt:vector size="35" baseType="lpstr">
      <vt:lpstr>Arial</vt:lpstr>
      <vt:lpstr>Calibri</vt:lpstr>
      <vt:lpstr>Calibri Light</vt:lpstr>
      <vt:lpstr>Cambria</vt:lpstr>
      <vt:lpstr>Century Gothic</vt:lpstr>
      <vt:lpstr>Georgia</vt:lpstr>
      <vt:lpstr>Georgia Pro Cond</vt:lpstr>
      <vt:lpstr>Georgia Pro Light</vt:lpstr>
      <vt:lpstr>Open Sans</vt:lpstr>
      <vt:lpstr>Open Sans Extrabold</vt:lpstr>
      <vt:lpstr>Times New Roman</vt:lpstr>
      <vt:lpstr>Wingdings</vt:lpstr>
      <vt:lpstr>Office Theme</vt:lpstr>
      <vt:lpstr>Βιβλία 16x9</vt:lpstr>
      <vt:lpstr>2_Office Theme</vt:lpstr>
      <vt:lpstr>3_Office Theme</vt:lpstr>
      <vt:lpstr>4_Office Theme</vt:lpstr>
      <vt:lpstr>             Διπλωματική Εργασία  «Η πλαισίωση της φωτοτυπικής αναπαραγωγής υλικού βιβλιοθηκών για ιδιωτική χρήση: η περίπτωση των Βιβλιοθηκών-Τακτικών Μελών του ΣΕΑΒ»   </vt:lpstr>
      <vt:lpstr>Ν. 2121/1993  «Πνευματική Ιδιοκτησία, Συγγενικά Δικαιώματα και Πολιτιστικά Θέματα»</vt:lpstr>
      <vt:lpstr>Βιβλιογραφική ανασκόπηση</vt:lpstr>
      <vt:lpstr>Παρουσίαση του PowerPoint</vt:lpstr>
      <vt:lpstr>Μεθοδολογία</vt:lpstr>
      <vt:lpstr>Αποτελέσματα αναζήτησης πληροφοριών σχετικά με τη φωτοτυπική αναπαραγωγή στους Κανονισμούς Λειτουργίας &amp; τις ιστοσελίδες Βιβλιοθηκών</vt:lpstr>
      <vt:lpstr>Διακίνηση ερωτηματολογίου</vt:lpstr>
      <vt:lpstr>Αποτελέσματα ερωτηματολογίου 1/6</vt:lpstr>
      <vt:lpstr>Αποτελέσματα ερωτηματολογίου 2/6</vt:lpstr>
      <vt:lpstr>Παρουσίαση του PowerPoint</vt:lpstr>
      <vt:lpstr>Αποτελέσματα ερωτηματολογίου 4/6</vt:lpstr>
      <vt:lpstr>Παρουσίαση του PowerPoint</vt:lpstr>
      <vt:lpstr>Παρουσίαση του PowerPoint</vt:lpstr>
      <vt:lpstr>Συμπεράσματα 1/2</vt:lpstr>
      <vt:lpstr>Συμπεράσματα 2/2</vt:lpstr>
      <vt:lpstr>Παρουσίαση του PowerPoint</vt:lpstr>
      <vt:lpstr>Παρουσίαση του PowerPoint</vt:lpstr>
      <vt:lpstr>Παρουσίαση του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CAPM Efficient Frontier Curve for PowerPoint</dc:title>
  <dc:creator>Julian</dc:creator>
  <cp:lastModifiedBy>ΑΝΑΣΤΑΣΙΟΣ ΤΣΟΥΚΝΑΚΗΣ</cp:lastModifiedBy>
  <cp:revision>292</cp:revision>
  <dcterms:created xsi:type="dcterms:W3CDTF">2013-09-12T13:05:01Z</dcterms:created>
  <dcterms:modified xsi:type="dcterms:W3CDTF">2022-09-26T15:59:52Z</dcterms:modified>
</cp:coreProperties>
</file>