
<file path=[Content_Types].xml><?xml version="1.0" encoding="utf-8"?>
<Types xmlns="http://schemas.openxmlformats.org/package/2006/content-types">
  <Override PartName="/ppt/slides/slide29.xml" ContentType="application/vnd.openxmlformats-officedocument.presentationml.slide+xml"/>
  <Override PartName="/ppt/diagrams/data17.xml" ContentType="application/vnd.openxmlformats-officedocument.drawingml.diagramData+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diagrams/quickStyle20.xml" ContentType="application/vnd.openxmlformats-officedocument.drawingml.diagramStyle+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12.xml" ContentType="application/vnd.openxmlformats-officedocument.drawingml.diagramColors+xml"/>
  <Override PartName="/ppt/diagrams/layout20.xml" ContentType="application/vnd.openxmlformats-officedocument.drawingml.diagram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42"/>
  </p:notesMasterIdLst>
  <p:sldIdLst>
    <p:sldId id="256" r:id="rId2"/>
    <p:sldId id="269" r:id="rId3"/>
    <p:sldId id="257" r:id="rId4"/>
    <p:sldId id="268" r:id="rId5"/>
    <p:sldId id="258" r:id="rId6"/>
    <p:sldId id="259" r:id="rId7"/>
    <p:sldId id="260" r:id="rId8"/>
    <p:sldId id="261" r:id="rId9"/>
    <p:sldId id="262" r:id="rId10"/>
    <p:sldId id="270" r:id="rId11"/>
    <p:sldId id="263" r:id="rId12"/>
    <p:sldId id="290" r:id="rId13"/>
    <p:sldId id="291" r:id="rId14"/>
    <p:sldId id="271" r:id="rId15"/>
    <p:sldId id="292" r:id="rId16"/>
    <p:sldId id="293" r:id="rId17"/>
    <p:sldId id="294" r:id="rId18"/>
    <p:sldId id="274" r:id="rId19"/>
    <p:sldId id="279" r:id="rId20"/>
    <p:sldId id="284" r:id="rId21"/>
    <p:sldId id="278" r:id="rId22"/>
    <p:sldId id="286" r:id="rId23"/>
    <p:sldId id="281" r:id="rId24"/>
    <p:sldId id="285" r:id="rId25"/>
    <p:sldId id="296" r:id="rId26"/>
    <p:sldId id="275" r:id="rId27"/>
    <p:sldId id="297" r:id="rId28"/>
    <p:sldId id="298" r:id="rId29"/>
    <p:sldId id="272" r:id="rId30"/>
    <p:sldId id="300" r:id="rId31"/>
    <p:sldId id="301" r:id="rId32"/>
    <p:sldId id="302" r:id="rId33"/>
    <p:sldId id="303" r:id="rId34"/>
    <p:sldId id="305" r:id="rId35"/>
    <p:sldId id="304" r:id="rId36"/>
    <p:sldId id="313" r:id="rId37"/>
    <p:sldId id="310" r:id="rId38"/>
    <p:sldId id="314" r:id="rId39"/>
    <p:sldId id="315" r:id="rId40"/>
    <p:sldId id="312" r:id="rId4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33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3" autoAdjust="0"/>
    <p:restoredTop sz="94624"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48" y="11322"/>
    </p:cViewPr>
  </p:outlineViewPr>
  <p:notesTextViewPr>
    <p:cViewPr>
      <p:scale>
        <a:sx n="100" d="100"/>
        <a:sy n="100" d="100"/>
      </p:scale>
      <p:origin x="0" y="0"/>
    </p:cViewPr>
  </p:notesTextViewPr>
  <p:sorterViewPr>
    <p:cViewPr>
      <p:scale>
        <a:sx n="66" d="100"/>
        <a:sy n="66" d="100"/>
      </p:scale>
      <p:origin x="0" y="227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AF3F07-9D6B-4132-89D1-939B8DF5826C}" type="doc">
      <dgm:prSet loTypeId="urn:microsoft.com/office/officeart/2005/8/layout/matrix1" loCatId="matrix" qsTypeId="urn:microsoft.com/office/officeart/2005/8/quickstyle/simple3" qsCatId="simple" csTypeId="urn:microsoft.com/office/officeart/2005/8/colors/accent1_2" csCatId="accent1" phldr="1"/>
      <dgm:spPr/>
      <dgm:t>
        <a:bodyPr/>
        <a:lstStyle/>
        <a:p>
          <a:endParaRPr lang="el-GR"/>
        </a:p>
      </dgm:t>
    </dgm:pt>
    <dgm:pt modelId="{A5D7D6EE-072E-44DC-A9CC-FF54839FF8DD}">
      <dgm:prSet phldrT="[Κείμενο]"/>
      <dgm:spPr/>
      <dgm:t>
        <a:bodyPr/>
        <a:lstStyle/>
        <a:p>
          <a:r>
            <a:rPr lang="el-GR" dirty="0" smtClean="0"/>
            <a:t>Ουσιωδώς αμφισβητούμενη (</a:t>
          </a:r>
          <a:r>
            <a:rPr lang="el-GR" dirty="0" err="1" smtClean="0"/>
            <a:t>Δραγώνα</a:t>
          </a:r>
          <a:r>
            <a:rPr lang="el-GR" dirty="0" smtClean="0"/>
            <a:t> –</a:t>
          </a:r>
          <a:r>
            <a:rPr lang="el-GR" dirty="0" err="1" smtClean="0"/>
            <a:t>Μόνάχου</a:t>
          </a:r>
          <a:r>
            <a:rPr lang="el-GR" dirty="0" smtClean="0"/>
            <a:t> 1991)</a:t>
          </a:r>
          <a:endParaRPr lang="el-GR" dirty="0"/>
        </a:p>
      </dgm:t>
    </dgm:pt>
    <dgm:pt modelId="{E643ECBD-400B-4867-9B30-938CE101DF85}" type="parTrans" cxnId="{E195F5E4-8801-4FB4-838F-12568148DE09}">
      <dgm:prSet/>
      <dgm:spPr/>
      <dgm:t>
        <a:bodyPr/>
        <a:lstStyle/>
        <a:p>
          <a:endParaRPr lang="el-GR"/>
        </a:p>
      </dgm:t>
    </dgm:pt>
    <dgm:pt modelId="{519A1D2B-20B3-4515-94E1-23C097E12AA7}" type="sibTrans" cxnId="{E195F5E4-8801-4FB4-838F-12568148DE09}">
      <dgm:prSet/>
      <dgm:spPr/>
      <dgm:t>
        <a:bodyPr/>
        <a:lstStyle/>
        <a:p>
          <a:endParaRPr lang="el-GR"/>
        </a:p>
      </dgm:t>
    </dgm:pt>
    <dgm:pt modelId="{20ADA06E-692B-4D32-942F-84C19A5C665D}">
      <dgm:prSet phldrT="[Κείμενο]"/>
      <dgm:spPr/>
      <dgm:t>
        <a:bodyPr/>
        <a:lstStyle/>
        <a:p>
          <a:r>
            <a:rPr lang="el-GR" dirty="0" smtClean="0"/>
            <a:t>«Ηθική είναι αυτό που δηλώνει επιλογή» Αριστοτέλης</a:t>
          </a:r>
          <a:endParaRPr lang="el-GR" dirty="0"/>
        </a:p>
      </dgm:t>
    </dgm:pt>
    <dgm:pt modelId="{127DD5DF-602B-471A-B1EB-90892CBDBB2E}" type="parTrans" cxnId="{1C90B03B-5DFE-4250-B634-63B7F7DFA8E2}">
      <dgm:prSet/>
      <dgm:spPr/>
      <dgm:t>
        <a:bodyPr/>
        <a:lstStyle/>
        <a:p>
          <a:endParaRPr lang="el-GR"/>
        </a:p>
      </dgm:t>
    </dgm:pt>
    <dgm:pt modelId="{8D118A9A-42EB-43CB-96CE-F5738D45A345}" type="sibTrans" cxnId="{1C90B03B-5DFE-4250-B634-63B7F7DFA8E2}">
      <dgm:prSet/>
      <dgm:spPr/>
      <dgm:t>
        <a:bodyPr/>
        <a:lstStyle/>
        <a:p>
          <a:endParaRPr lang="el-GR"/>
        </a:p>
      </dgm:t>
    </dgm:pt>
    <dgm:pt modelId="{AB080784-8824-4DCD-B69C-BDA8C886B114}">
      <dgm:prSet phldrT="[Κείμενο]"/>
      <dgm:spPr/>
      <dgm:t>
        <a:bodyPr/>
        <a:lstStyle/>
        <a:p>
          <a:r>
            <a:rPr lang="el-GR" dirty="0" smtClean="0"/>
            <a:t>«Όλα όσα θέλετε να σας κάνουν οι άνθρωποι κάνετε και σεις τα ίδια σε αυτούς» Ι. Χριστός</a:t>
          </a:r>
          <a:endParaRPr lang="el-GR" dirty="0"/>
        </a:p>
      </dgm:t>
    </dgm:pt>
    <dgm:pt modelId="{1DA49FCB-13BE-41BE-8500-90BCC43733A2}" type="parTrans" cxnId="{EC40DF18-A361-46F2-A678-2FE99DF56166}">
      <dgm:prSet/>
      <dgm:spPr/>
      <dgm:t>
        <a:bodyPr/>
        <a:lstStyle/>
        <a:p>
          <a:endParaRPr lang="el-GR"/>
        </a:p>
      </dgm:t>
    </dgm:pt>
    <dgm:pt modelId="{079F2D6D-6D63-4785-A989-5ECBE6BA8DED}" type="sibTrans" cxnId="{EC40DF18-A361-46F2-A678-2FE99DF56166}">
      <dgm:prSet/>
      <dgm:spPr/>
      <dgm:t>
        <a:bodyPr/>
        <a:lstStyle/>
        <a:p>
          <a:endParaRPr lang="el-GR"/>
        </a:p>
      </dgm:t>
    </dgm:pt>
    <dgm:pt modelId="{D9DBADD3-AD54-45B7-BE41-E3F76AB7AF2D}">
      <dgm:prSet phldrT="[Κείμενο]"/>
      <dgm:spPr/>
      <dgm:t>
        <a:bodyPr/>
        <a:lstStyle/>
        <a:p>
          <a:r>
            <a:rPr lang="el-GR" dirty="0" smtClean="0"/>
            <a:t>«Η ηθική δεν είναι το δόγμα που καθορίζει πώς να γίνουμε ευτυχισμένοι αλλά πώς να είμαστε άξιοι για να γίνουμε ευτυχισμένοι» Ι. Καντ</a:t>
          </a:r>
          <a:endParaRPr lang="el-GR" dirty="0"/>
        </a:p>
      </dgm:t>
    </dgm:pt>
    <dgm:pt modelId="{0D47E2F5-EDAD-43AD-A458-A7DE7F5CCF7D}" type="parTrans" cxnId="{A3594FE6-6FC4-46F6-A6C7-391832482AE1}">
      <dgm:prSet/>
      <dgm:spPr/>
      <dgm:t>
        <a:bodyPr/>
        <a:lstStyle/>
        <a:p>
          <a:endParaRPr lang="el-GR"/>
        </a:p>
      </dgm:t>
    </dgm:pt>
    <dgm:pt modelId="{9518AF06-E3D3-4B3F-9150-B3BF6D46F54F}" type="sibTrans" cxnId="{A3594FE6-6FC4-46F6-A6C7-391832482AE1}">
      <dgm:prSet/>
      <dgm:spPr/>
      <dgm:t>
        <a:bodyPr/>
        <a:lstStyle/>
        <a:p>
          <a:endParaRPr lang="el-GR"/>
        </a:p>
      </dgm:t>
    </dgm:pt>
    <dgm:pt modelId="{F0F34D90-7F2A-4D70-BA68-AB08D6F17E05}">
      <dgm:prSet/>
      <dgm:spPr/>
      <dgm:t>
        <a:bodyPr/>
        <a:lstStyle/>
        <a:p>
          <a:endParaRPr lang="el-GR"/>
        </a:p>
      </dgm:t>
    </dgm:pt>
    <dgm:pt modelId="{D507A284-7B3A-485D-869D-866F1FD98307}" type="parTrans" cxnId="{AE4FE789-13F8-4E12-B3D1-851D74977E4E}">
      <dgm:prSet/>
      <dgm:spPr/>
      <dgm:t>
        <a:bodyPr/>
        <a:lstStyle/>
        <a:p>
          <a:endParaRPr lang="el-GR"/>
        </a:p>
      </dgm:t>
    </dgm:pt>
    <dgm:pt modelId="{1801EB0E-1BCB-4090-B668-E0629A01161C}" type="sibTrans" cxnId="{AE4FE789-13F8-4E12-B3D1-851D74977E4E}">
      <dgm:prSet/>
      <dgm:spPr/>
      <dgm:t>
        <a:bodyPr/>
        <a:lstStyle/>
        <a:p>
          <a:endParaRPr lang="el-GR"/>
        </a:p>
      </dgm:t>
    </dgm:pt>
    <dgm:pt modelId="{8F1FBCF5-0FC8-4F6B-8709-39DFA736A810}">
      <dgm:prSet phldrT="[Κείμενο]"/>
      <dgm:spPr/>
      <dgm:t>
        <a:bodyPr/>
        <a:lstStyle/>
        <a:p>
          <a:r>
            <a:rPr lang="el-GR" dirty="0" smtClean="0"/>
            <a:t>«Ο νόμος του ανθρώπου είναι νόμος μόνον δυνάμει της συμφωνίας του με την ορθή λογική» Θ. Ακινάτης</a:t>
          </a:r>
          <a:endParaRPr lang="el-GR" dirty="0"/>
        </a:p>
      </dgm:t>
    </dgm:pt>
    <dgm:pt modelId="{05B83CC8-47B2-4B86-A090-A2C74B4FB637}" type="sibTrans" cxnId="{93D60C70-1AA4-497E-AE30-D45DFDC9E3A0}">
      <dgm:prSet/>
      <dgm:spPr/>
      <dgm:t>
        <a:bodyPr/>
        <a:lstStyle/>
        <a:p>
          <a:endParaRPr lang="el-GR"/>
        </a:p>
      </dgm:t>
    </dgm:pt>
    <dgm:pt modelId="{49804864-67BF-4CB1-8D9A-2F2DC620B669}" type="parTrans" cxnId="{93D60C70-1AA4-497E-AE30-D45DFDC9E3A0}">
      <dgm:prSet/>
      <dgm:spPr/>
      <dgm:t>
        <a:bodyPr/>
        <a:lstStyle/>
        <a:p>
          <a:endParaRPr lang="el-GR"/>
        </a:p>
      </dgm:t>
    </dgm:pt>
    <dgm:pt modelId="{A6145D3D-37EC-43CF-86CD-73EFB2C8F67F}" type="pres">
      <dgm:prSet presAssocID="{4CAF3F07-9D6B-4132-89D1-939B8DF5826C}" presName="diagram" presStyleCnt="0">
        <dgm:presLayoutVars>
          <dgm:chMax val="1"/>
          <dgm:dir/>
          <dgm:animLvl val="ctr"/>
          <dgm:resizeHandles val="exact"/>
        </dgm:presLayoutVars>
      </dgm:prSet>
      <dgm:spPr/>
      <dgm:t>
        <a:bodyPr/>
        <a:lstStyle/>
        <a:p>
          <a:endParaRPr lang="el-GR"/>
        </a:p>
      </dgm:t>
    </dgm:pt>
    <dgm:pt modelId="{643E8D61-9E38-45C7-94C2-399700DF4E7C}" type="pres">
      <dgm:prSet presAssocID="{4CAF3F07-9D6B-4132-89D1-939B8DF5826C}" presName="matrix" presStyleCnt="0"/>
      <dgm:spPr/>
    </dgm:pt>
    <dgm:pt modelId="{3849879F-7AC9-4636-8170-1CD4EC918743}" type="pres">
      <dgm:prSet presAssocID="{4CAF3F07-9D6B-4132-89D1-939B8DF5826C}" presName="tile1" presStyleLbl="node1" presStyleIdx="0" presStyleCnt="4"/>
      <dgm:spPr/>
      <dgm:t>
        <a:bodyPr/>
        <a:lstStyle/>
        <a:p>
          <a:endParaRPr lang="el-GR"/>
        </a:p>
      </dgm:t>
    </dgm:pt>
    <dgm:pt modelId="{F94747FB-55A0-4DD7-9BED-DA9CEE1C11D3}" type="pres">
      <dgm:prSet presAssocID="{4CAF3F07-9D6B-4132-89D1-939B8DF5826C}" presName="tile1text" presStyleLbl="node1" presStyleIdx="0" presStyleCnt="4">
        <dgm:presLayoutVars>
          <dgm:chMax val="0"/>
          <dgm:chPref val="0"/>
          <dgm:bulletEnabled val="1"/>
        </dgm:presLayoutVars>
      </dgm:prSet>
      <dgm:spPr/>
      <dgm:t>
        <a:bodyPr/>
        <a:lstStyle/>
        <a:p>
          <a:endParaRPr lang="el-GR"/>
        </a:p>
      </dgm:t>
    </dgm:pt>
    <dgm:pt modelId="{162EE6B2-82F6-47B3-B0C7-0A716C6790BD}" type="pres">
      <dgm:prSet presAssocID="{4CAF3F07-9D6B-4132-89D1-939B8DF5826C}" presName="tile2" presStyleLbl="node1" presStyleIdx="1" presStyleCnt="4"/>
      <dgm:spPr/>
      <dgm:t>
        <a:bodyPr/>
        <a:lstStyle/>
        <a:p>
          <a:endParaRPr lang="el-GR"/>
        </a:p>
      </dgm:t>
    </dgm:pt>
    <dgm:pt modelId="{90AA504C-0D3F-4E43-8E6A-9A9272D75A90}" type="pres">
      <dgm:prSet presAssocID="{4CAF3F07-9D6B-4132-89D1-939B8DF5826C}" presName="tile2text" presStyleLbl="node1" presStyleIdx="1" presStyleCnt="4">
        <dgm:presLayoutVars>
          <dgm:chMax val="0"/>
          <dgm:chPref val="0"/>
          <dgm:bulletEnabled val="1"/>
        </dgm:presLayoutVars>
      </dgm:prSet>
      <dgm:spPr/>
      <dgm:t>
        <a:bodyPr/>
        <a:lstStyle/>
        <a:p>
          <a:endParaRPr lang="el-GR"/>
        </a:p>
      </dgm:t>
    </dgm:pt>
    <dgm:pt modelId="{B2740308-A58A-4257-97BA-7E43970E3CF9}" type="pres">
      <dgm:prSet presAssocID="{4CAF3F07-9D6B-4132-89D1-939B8DF5826C}" presName="tile3" presStyleLbl="node1" presStyleIdx="2" presStyleCnt="4"/>
      <dgm:spPr/>
      <dgm:t>
        <a:bodyPr/>
        <a:lstStyle/>
        <a:p>
          <a:endParaRPr lang="el-GR"/>
        </a:p>
      </dgm:t>
    </dgm:pt>
    <dgm:pt modelId="{722B2C4E-6D6D-4721-B434-AF8E4FC71E86}" type="pres">
      <dgm:prSet presAssocID="{4CAF3F07-9D6B-4132-89D1-939B8DF5826C}" presName="tile3text" presStyleLbl="node1" presStyleIdx="2" presStyleCnt="4">
        <dgm:presLayoutVars>
          <dgm:chMax val="0"/>
          <dgm:chPref val="0"/>
          <dgm:bulletEnabled val="1"/>
        </dgm:presLayoutVars>
      </dgm:prSet>
      <dgm:spPr/>
      <dgm:t>
        <a:bodyPr/>
        <a:lstStyle/>
        <a:p>
          <a:endParaRPr lang="el-GR"/>
        </a:p>
      </dgm:t>
    </dgm:pt>
    <dgm:pt modelId="{19E8EA59-87B6-4435-BA4A-8D177EFE21DB}" type="pres">
      <dgm:prSet presAssocID="{4CAF3F07-9D6B-4132-89D1-939B8DF5826C}" presName="tile4" presStyleLbl="node1" presStyleIdx="3" presStyleCnt="4"/>
      <dgm:spPr/>
      <dgm:t>
        <a:bodyPr/>
        <a:lstStyle/>
        <a:p>
          <a:endParaRPr lang="el-GR"/>
        </a:p>
      </dgm:t>
    </dgm:pt>
    <dgm:pt modelId="{C5A70977-382E-4430-B875-DF17BBD70EF5}" type="pres">
      <dgm:prSet presAssocID="{4CAF3F07-9D6B-4132-89D1-939B8DF5826C}" presName="tile4text" presStyleLbl="node1" presStyleIdx="3" presStyleCnt="4">
        <dgm:presLayoutVars>
          <dgm:chMax val="0"/>
          <dgm:chPref val="0"/>
          <dgm:bulletEnabled val="1"/>
        </dgm:presLayoutVars>
      </dgm:prSet>
      <dgm:spPr/>
      <dgm:t>
        <a:bodyPr/>
        <a:lstStyle/>
        <a:p>
          <a:endParaRPr lang="el-GR"/>
        </a:p>
      </dgm:t>
    </dgm:pt>
    <dgm:pt modelId="{4CE73170-BA1F-4AC6-A511-7B8F1809395A}" type="pres">
      <dgm:prSet presAssocID="{4CAF3F07-9D6B-4132-89D1-939B8DF5826C}" presName="centerTile" presStyleLbl="fgShp" presStyleIdx="0" presStyleCnt="1" custScaleX="90973" custScaleY="119711" custLinFactNeighborX="-4977" custLinFactNeighborY="-11212">
        <dgm:presLayoutVars>
          <dgm:chMax val="0"/>
          <dgm:chPref val="0"/>
        </dgm:presLayoutVars>
      </dgm:prSet>
      <dgm:spPr/>
      <dgm:t>
        <a:bodyPr/>
        <a:lstStyle/>
        <a:p>
          <a:endParaRPr lang="el-GR"/>
        </a:p>
      </dgm:t>
    </dgm:pt>
  </dgm:ptLst>
  <dgm:cxnLst>
    <dgm:cxn modelId="{6867FD6A-EB73-4EF8-AEE3-A082DE9F295E}" type="presOf" srcId="{AB080784-8824-4DCD-B69C-BDA8C886B114}" destId="{722B2C4E-6D6D-4721-B434-AF8E4FC71E86}" srcOrd="1" destOrd="0" presId="urn:microsoft.com/office/officeart/2005/8/layout/matrix1"/>
    <dgm:cxn modelId="{1DE2E036-E3E7-480A-B312-CC2A4408A83A}" type="presOf" srcId="{20ADA06E-692B-4D32-942F-84C19A5C665D}" destId="{90AA504C-0D3F-4E43-8E6A-9A9272D75A90}" srcOrd="1" destOrd="0" presId="urn:microsoft.com/office/officeart/2005/8/layout/matrix1"/>
    <dgm:cxn modelId="{EC40DF18-A361-46F2-A678-2FE99DF56166}" srcId="{A5D7D6EE-072E-44DC-A9CC-FF54839FF8DD}" destId="{AB080784-8824-4DCD-B69C-BDA8C886B114}" srcOrd="2" destOrd="0" parTransId="{1DA49FCB-13BE-41BE-8500-90BCC43733A2}" sibTransId="{079F2D6D-6D63-4785-A989-5ECBE6BA8DED}"/>
    <dgm:cxn modelId="{AE4FE789-13F8-4E12-B3D1-851D74977E4E}" srcId="{4CAF3F07-9D6B-4132-89D1-939B8DF5826C}" destId="{F0F34D90-7F2A-4D70-BA68-AB08D6F17E05}" srcOrd="1" destOrd="0" parTransId="{D507A284-7B3A-485D-869D-866F1FD98307}" sibTransId="{1801EB0E-1BCB-4090-B668-E0629A01161C}"/>
    <dgm:cxn modelId="{B48B8226-F259-441D-97B0-97C014E7B589}" type="presOf" srcId="{4CAF3F07-9D6B-4132-89D1-939B8DF5826C}" destId="{A6145D3D-37EC-43CF-86CD-73EFB2C8F67F}" srcOrd="0" destOrd="0" presId="urn:microsoft.com/office/officeart/2005/8/layout/matrix1"/>
    <dgm:cxn modelId="{E195F5E4-8801-4FB4-838F-12568148DE09}" srcId="{4CAF3F07-9D6B-4132-89D1-939B8DF5826C}" destId="{A5D7D6EE-072E-44DC-A9CC-FF54839FF8DD}" srcOrd="0" destOrd="0" parTransId="{E643ECBD-400B-4867-9B30-938CE101DF85}" sibTransId="{519A1D2B-20B3-4515-94E1-23C097E12AA7}"/>
    <dgm:cxn modelId="{DF55DC26-B2B0-486E-8998-61565DF63D0F}" type="presOf" srcId="{AB080784-8824-4DCD-B69C-BDA8C886B114}" destId="{B2740308-A58A-4257-97BA-7E43970E3CF9}" srcOrd="0" destOrd="0" presId="urn:microsoft.com/office/officeart/2005/8/layout/matrix1"/>
    <dgm:cxn modelId="{A3594FE6-6FC4-46F6-A6C7-391832482AE1}" srcId="{A5D7D6EE-072E-44DC-A9CC-FF54839FF8DD}" destId="{D9DBADD3-AD54-45B7-BE41-E3F76AB7AF2D}" srcOrd="3" destOrd="0" parTransId="{0D47E2F5-EDAD-43AD-A458-A7DE7F5CCF7D}" sibTransId="{9518AF06-E3D3-4B3F-9150-B3BF6D46F54F}"/>
    <dgm:cxn modelId="{855E782D-1B10-4E60-B7E9-C921A03395B7}" type="presOf" srcId="{A5D7D6EE-072E-44DC-A9CC-FF54839FF8DD}" destId="{4CE73170-BA1F-4AC6-A511-7B8F1809395A}" srcOrd="0" destOrd="0" presId="urn:microsoft.com/office/officeart/2005/8/layout/matrix1"/>
    <dgm:cxn modelId="{CB11A9F3-F771-4F53-9343-4E048FB4C191}" type="presOf" srcId="{D9DBADD3-AD54-45B7-BE41-E3F76AB7AF2D}" destId="{19E8EA59-87B6-4435-BA4A-8D177EFE21DB}" srcOrd="0" destOrd="0" presId="urn:microsoft.com/office/officeart/2005/8/layout/matrix1"/>
    <dgm:cxn modelId="{7CA46A5E-1AB7-4C62-B7D9-8EF9C8552558}" type="presOf" srcId="{8F1FBCF5-0FC8-4F6B-8709-39DFA736A810}" destId="{F94747FB-55A0-4DD7-9BED-DA9CEE1C11D3}" srcOrd="1" destOrd="0" presId="urn:microsoft.com/office/officeart/2005/8/layout/matrix1"/>
    <dgm:cxn modelId="{CDAF744F-2F0B-4DDF-BFF4-59E296A44231}" type="presOf" srcId="{D9DBADD3-AD54-45B7-BE41-E3F76AB7AF2D}" destId="{C5A70977-382E-4430-B875-DF17BBD70EF5}" srcOrd="1" destOrd="0" presId="urn:microsoft.com/office/officeart/2005/8/layout/matrix1"/>
    <dgm:cxn modelId="{3586BA9C-0C55-4A9E-840D-119C3BD00215}" type="presOf" srcId="{8F1FBCF5-0FC8-4F6B-8709-39DFA736A810}" destId="{3849879F-7AC9-4636-8170-1CD4EC918743}" srcOrd="0" destOrd="0" presId="urn:microsoft.com/office/officeart/2005/8/layout/matrix1"/>
    <dgm:cxn modelId="{1C90B03B-5DFE-4250-B634-63B7F7DFA8E2}" srcId="{A5D7D6EE-072E-44DC-A9CC-FF54839FF8DD}" destId="{20ADA06E-692B-4D32-942F-84C19A5C665D}" srcOrd="1" destOrd="0" parTransId="{127DD5DF-602B-471A-B1EB-90892CBDBB2E}" sibTransId="{8D118A9A-42EB-43CB-96CE-F5738D45A345}"/>
    <dgm:cxn modelId="{93D60C70-1AA4-497E-AE30-D45DFDC9E3A0}" srcId="{A5D7D6EE-072E-44DC-A9CC-FF54839FF8DD}" destId="{8F1FBCF5-0FC8-4F6B-8709-39DFA736A810}" srcOrd="0" destOrd="0" parTransId="{49804864-67BF-4CB1-8D9A-2F2DC620B669}" sibTransId="{05B83CC8-47B2-4B86-A090-A2C74B4FB637}"/>
    <dgm:cxn modelId="{831CCA40-1226-47C1-83BA-5D23425D2DB9}" type="presOf" srcId="{20ADA06E-692B-4D32-942F-84C19A5C665D}" destId="{162EE6B2-82F6-47B3-B0C7-0A716C6790BD}" srcOrd="0" destOrd="0" presId="urn:microsoft.com/office/officeart/2005/8/layout/matrix1"/>
    <dgm:cxn modelId="{8C85AA93-F873-4EF6-8D2D-EB4F241FEF39}" type="presParOf" srcId="{A6145D3D-37EC-43CF-86CD-73EFB2C8F67F}" destId="{643E8D61-9E38-45C7-94C2-399700DF4E7C}" srcOrd="0" destOrd="0" presId="urn:microsoft.com/office/officeart/2005/8/layout/matrix1"/>
    <dgm:cxn modelId="{9F1E6AE7-24A5-4B27-ACCE-CBBF6E8FC236}" type="presParOf" srcId="{643E8D61-9E38-45C7-94C2-399700DF4E7C}" destId="{3849879F-7AC9-4636-8170-1CD4EC918743}" srcOrd="0" destOrd="0" presId="urn:microsoft.com/office/officeart/2005/8/layout/matrix1"/>
    <dgm:cxn modelId="{7C45AE0F-1FF9-42BF-AE9F-434D6561B047}" type="presParOf" srcId="{643E8D61-9E38-45C7-94C2-399700DF4E7C}" destId="{F94747FB-55A0-4DD7-9BED-DA9CEE1C11D3}" srcOrd="1" destOrd="0" presId="urn:microsoft.com/office/officeart/2005/8/layout/matrix1"/>
    <dgm:cxn modelId="{A96CEA29-C14C-403C-89F8-ACA53F39FD4A}" type="presParOf" srcId="{643E8D61-9E38-45C7-94C2-399700DF4E7C}" destId="{162EE6B2-82F6-47B3-B0C7-0A716C6790BD}" srcOrd="2" destOrd="0" presId="urn:microsoft.com/office/officeart/2005/8/layout/matrix1"/>
    <dgm:cxn modelId="{55AD5F2E-8E76-4C24-91C6-25672E536974}" type="presParOf" srcId="{643E8D61-9E38-45C7-94C2-399700DF4E7C}" destId="{90AA504C-0D3F-4E43-8E6A-9A9272D75A90}" srcOrd="3" destOrd="0" presId="urn:microsoft.com/office/officeart/2005/8/layout/matrix1"/>
    <dgm:cxn modelId="{D0191DEF-D9FD-4614-80DB-D9CF562E2B18}" type="presParOf" srcId="{643E8D61-9E38-45C7-94C2-399700DF4E7C}" destId="{B2740308-A58A-4257-97BA-7E43970E3CF9}" srcOrd="4" destOrd="0" presId="urn:microsoft.com/office/officeart/2005/8/layout/matrix1"/>
    <dgm:cxn modelId="{8A2E66A2-28A4-482E-B9E7-2A07797BA18A}" type="presParOf" srcId="{643E8D61-9E38-45C7-94C2-399700DF4E7C}" destId="{722B2C4E-6D6D-4721-B434-AF8E4FC71E86}" srcOrd="5" destOrd="0" presId="urn:microsoft.com/office/officeart/2005/8/layout/matrix1"/>
    <dgm:cxn modelId="{99A13C00-F59F-4664-A200-851FFBE3D829}" type="presParOf" srcId="{643E8D61-9E38-45C7-94C2-399700DF4E7C}" destId="{19E8EA59-87B6-4435-BA4A-8D177EFE21DB}" srcOrd="6" destOrd="0" presId="urn:microsoft.com/office/officeart/2005/8/layout/matrix1"/>
    <dgm:cxn modelId="{95B30B24-2CC1-4B05-B6F9-863012F9414D}" type="presParOf" srcId="{643E8D61-9E38-45C7-94C2-399700DF4E7C}" destId="{C5A70977-382E-4430-B875-DF17BBD70EF5}" srcOrd="7" destOrd="0" presId="urn:microsoft.com/office/officeart/2005/8/layout/matrix1"/>
    <dgm:cxn modelId="{56B77FFE-AAA7-4E54-8D36-BBA8B98BC77F}" type="presParOf" srcId="{A6145D3D-37EC-43CF-86CD-73EFB2C8F67F}" destId="{4CE73170-BA1F-4AC6-A511-7B8F1809395A}" srcOrd="1" destOrd="0" presId="urn:microsoft.com/office/officeart/2005/8/layout/matrix1"/>
  </dgm:cxnLst>
  <dgm:bg/>
  <dgm:whole/>
</dgm:dataModel>
</file>

<file path=ppt/diagrams/data10.xml><?xml version="1.0" encoding="utf-8"?>
<dgm:dataModel xmlns:dgm="http://schemas.openxmlformats.org/drawingml/2006/diagram" xmlns:a="http://schemas.openxmlformats.org/drawingml/2006/main">
  <dgm:ptLst>
    <dgm:pt modelId="{33A41708-A8D7-4182-B1C8-0EC36950D0C3}" type="doc">
      <dgm:prSet loTypeId="urn:microsoft.com/office/officeart/2008/layout/VerticalCurvedList" loCatId="list" qsTypeId="urn:microsoft.com/office/officeart/2005/8/quickstyle/simple1" qsCatId="simple" csTypeId="urn:microsoft.com/office/officeart/2005/8/colors/accent1_4" csCatId="accent1" phldr="1"/>
      <dgm:spPr/>
      <dgm:t>
        <a:bodyPr/>
        <a:lstStyle/>
        <a:p>
          <a:endParaRPr lang="en-US"/>
        </a:p>
      </dgm:t>
    </dgm:pt>
    <dgm:pt modelId="{7F2B69F8-B1A9-4A2B-9C8A-F80DB93C5685}">
      <dgm:prSet phldrT="[Text]"/>
      <dgm:spPr/>
      <dgm:t>
        <a:bodyPr/>
        <a:lstStyle/>
        <a:p>
          <a:pPr>
            <a:buSzPts val="1000"/>
            <a:buFont typeface="Symbol" panose="05050102010706020507" pitchFamily="18" charset="2"/>
            <a:buChar char=""/>
          </a:pPr>
          <a:r>
            <a:rPr lang="el-GR" dirty="0">
              <a:latin typeface="Times New Roman" panose="02020603050405020304" pitchFamily="18" charset="0"/>
              <a:cs typeface="Times New Roman" panose="02020603050405020304" pitchFamily="18" charset="0"/>
            </a:rPr>
            <a:t>ΜΑΑ: €672,5 </a:t>
          </a:r>
          <a:r>
            <a:rPr lang="el-GR" dirty="0" err="1">
              <a:latin typeface="Times New Roman" panose="02020603050405020304" pitchFamily="18" charset="0"/>
              <a:cs typeface="Times New Roman" panose="02020603050405020304" pitchFamily="18" charset="0"/>
            </a:rPr>
            <a:t>δισεκ</a:t>
          </a:r>
          <a:r>
            <a:rPr lang="el-GR"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dgm:t>
    </dgm:pt>
    <dgm:pt modelId="{253C18C3-4515-41FB-8042-07EF23E6B79F}" type="parTrans" cxnId="{1FDA3719-36C6-44BB-A077-FF34F0123295}">
      <dgm:prSet/>
      <dgm:spPr/>
      <dgm:t>
        <a:bodyPr/>
        <a:lstStyle/>
        <a:p>
          <a:endParaRPr lang="en-US">
            <a:latin typeface="Times New Roman" panose="02020603050405020304" pitchFamily="18" charset="0"/>
            <a:cs typeface="Times New Roman" panose="02020603050405020304" pitchFamily="18" charset="0"/>
          </a:endParaRPr>
        </a:p>
      </dgm:t>
    </dgm:pt>
    <dgm:pt modelId="{E2F2C78B-00D2-4029-AA48-82E7ECCC401F}" type="sibTrans" cxnId="{1FDA3719-36C6-44BB-A077-FF34F0123295}">
      <dgm:prSet/>
      <dgm:spPr/>
      <dgm:t>
        <a:bodyPr/>
        <a:lstStyle/>
        <a:p>
          <a:endParaRPr lang="en-US">
            <a:latin typeface="Times New Roman" panose="02020603050405020304" pitchFamily="18" charset="0"/>
            <a:cs typeface="Times New Roman" panose="02020603050405020304" pitchFamily="18" charset="0"/>
          </a:endParaRPr>
        </a:p>
      </dgm:t>
    </dgm:pt>
    <dgm:pt modelId="{A4AACF8B-1C01-454A-86B3-F3D1A8B78DD9}">
      <dgm:prSet phldrT="[Text]"/>
      <dgm:spPr/>
      <dgm:t>
        <a:bodyPr/>
        <a:lstStyle/>
        <a:p>
          <a:r>
            <a:rPr lang="el-GR">
              <a:latin typeface="Times New Roman" panose="02020603050405020304" pitchFamily="18" charset="0"/>
              <a:cs typeface="Times New Roman" panose="02020603050405020304" pitchFamily="18" charset="0"/>
            </a:rPr>
            <a:t>REACT-EU: €47,5 δισεκ. </a:t>
          </a:r>
          <a:endParaRPr lang="en-US">
            <a:latin typeface="Times New Roman" panose="02020603050405020304" pitchFamily="18" charset="0"/>
            <a:cs typeface="Times New Roman" panose="02020603050405020304" pitchFamily="18" charset="0"/>
          </a:endParaRPr>
        </a:p>
      </dgm:t>
    </dgm:pt>
    <dgm:pt modelId="{6265F533-0393-427F-B7CF-CB0AA218C3F7}" type="parTrans" cxnId="{2B0A347F-7F4C-45C6-B41F-700E0E6235BA}">
      <dgm:prSet/>
      <dgm:spPr/>
      <dgm:t>
        <a:bodyPr/>
        <a:lstStyle/>
        <a:p>
          <a:endParaRPr lang="en-US">
            <a:latin typeface="Times New Roman" panose="02020603050405020304" pitchFamily="18" charset="0"/>
            <a:cs typeface="Times New Roman" panose="02020603050405020304" pitchFamily="18" charset="0"/>
          </a:endParaRPr>
        </a:p>
      </dgm:t>
    </dgm:pt>
    <dgm:pt modelId="{F18E67AC-9F7B-4064-912A-B5A9CCE18489}" type="sibTrans" cxnId="{2B0A347F-7F4C-45C6-B41F-700E0E6235BA}">
      <dgm:prSet/>
      <dgm:spPr/>
      <dgm:t>
        <a:bodyPr/>
        <a:lstStyle/>
        <a:p>
          <a:endParaRPr lang="en-US">
            <a:latin typeface="Times New Roman" panose="02020603050405020304" pitchFamily="18" charset="0"/>
            <a:cs typeface="Times New Roman" panose="02020603050405020304" pitchFamily="18" charset="0"/>
          </a:endParaRPr>
        </a:p>
      </dgm:t>
    </dgm:pt>
    <dgm:pt modelId="{FA6FF71D-F7CD-47C7-869D-393F13924EC3}">
      <dgm:prSet phldrT="[Text]"/>
      <dgm:spPr/>
      <dgm:t>
        <a:bodyPr/>
        <a:lstStyle/>
        <a:p>
          <a:r>
            <a:rPr lang="el-GR">
              <a:latin typeface="Times New Roman" panose="02020603050405020304" pitchFamily="18" charset="0"/>
              <a:cs typeface="Times New Roman" panose="02020603050405020304" pitchFamily="18" charset="0"/>
            </a:rPr>
            <a:t>Αγροτική ανάπτυξη: €7,5 δισεκ. </a:t>
          </a:r>
          <a:endParaRPr lang="en-US">
            <a:latin typeface="Times New Roman" panose="02020603050405020304" pitchFamily="18" charset="0"/>
            <a:cs typeface="Times New Roman" panose="02020603050405020304" pitchFamily="18" charset="0"/>
          </a:endParaRPr>
        </a:p>
      </dgm:t>
    </dgm:pt>
    <dgm:pt modelId="{1D72C82E-B4A4-499A-8634-9DDC96540AD9}" type="parTrans" cxnId="{506F8B42-1E38-4FDC-BC00-B41A77D8F243}">
      <dgm:prSet/>
      <dgm:spPr/>
      <dgm:t>
        <a:bodyPr/>
        <a:lstStyle/>
        <a:p>
          <a:endParaRPr lang="en-US">
            <a:latin typeface="Times New Roman" panose="02020603050405020304" pitchFamily="18" charset="0"/>
            <a:cs typeface="Times New Roman" panose="02020603050405020304" pitchFamily="18" charset="0"/>
          </a:endParaRPr>
        </a:p>
      </dgm:t>
    </dgm:pt>
    <dgm:pt modelId="{5EA1735D-FB23-4F32-8D87-946F94A6FED7}" type="sibTrans" cxnId="{506F8B42-1E38-4FDC-BC00-B41A77D8F243}">
      <dgm:prSet/>
      <dgm:spPr/>
      <dgm:t>
        <a:bodyPr/>
        <a:lstStyle/>
        <a:p>
          <a:endParaRPr lang="en-US">
            <a:latin typeface="Times New Roman" panose="02020603050405020304" pitchFamily="18" charset="0"/>
            <a:cs typeface="Times New Roman" panose="02020603050405020304" pitchFamily="18" charset="0"/>
          </a:endParaRPr>
        </a:p>
      </dgm:t>
    </dgm:pt>
    <dgm:pt modelId="{72359C63-4ED5-4E90-9DBF-92AD36E989EF}">
      <dgm:prSet/>
      <dgm:spPr/>
      <dgm:t>
        <a:bodyPr/>
        <a:lstStyle/>
        <a:p>
          <a:r>
            <a:rPr lang="el-GR" dirty="0" err="1">
              <a:latin typeface="Times New Roman" panose="02020603050405020304" pitchFamily="18" charset="0"/>
              <a:cs typeface="Times New Roman" panose="02020603050405020304" pitchFamily="18" charset="0"/>
            </a:rPr>
            <a:t>InvestEU</a:t>
          </a:r>
          <a:r>
            <a:rPr lang="el-GR" dirty="0">
              <a:latin typeface="Times New Roman" panose="02020603050405020304" pitchFamily="18" charset="0"/>
              <a:cs typeface="Times New Roman" panose="02020603050405020304" pitchFamily="18" charset="0"/>
            </a:rPr>
            <a:t>: €5,6 </a:t>
          </a:r>
          <a:r>
            <a:rPr lang="el-GR" dirty="0" err="1">
              <a:latin typeface="Times New Roman" panose="02020603050405020304" pitchFamily="18" charset="0"/>
              <a:cs typeface="Times New Roman" panose="02020603050405020304" pitchFamily="18" charset="0"/>
            </a:rPr>
            <a:t>δισεκ</a:t>
          </a:r>
          <a:r>
            <a:rPr lang="el-GR"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dgm:t>
    </dgm:pt>
    <dgm:pt modelId="{E08EE3CD-852A-43CF-851D-E23D5FAF7EC7}" type="parTrans" cxnId="{5856B6CA-D41A-4523-89BD-F39504EE899E}">
      <dgm:prSet/>
      <dgm:spPr/>
      <dgm:t>
        <a:bodyPr/>
        <a:lstStyle/>
        <a:p>
          <a:endParaRPr lang="en-US">
            <a:latin typeface="Times New Roman" panose="02020603050405020304" pitchFamily="18" charset="0"/>
            <a:cs typeface="Times New Roman" panose="02020603050405020304" pitchFamily="18" charset="0"/>
          </a:endParaRPr>
        </a:p>
      </dgm:t>
    </dgm:pt>
    <dgm:pt modelId="{307AC2A8-9C58-46CC-B4EC-209B263468CF}" type="sibTrans" cxnId="{5856B6CA-D41A-4523-89BD-F39504EE899E}">
      <dgm:prSet/>
      <dgm:spPr/>
      <dgm:t>
        <a:bodyPr/>
        <a:lstStyle/>
        <a:p>
          <a:endParaRPr lang="en-US">
            <a:latin typeface="Times New Roman" panose="02020603050405020304" pitchFamily="18" charset="0"/>
            <a:cs typeface="Times New Roman" panose="02020603050405020304" pitchFamily="18" charset="0"/>
          </a:endParaRPr>
        </a:p>
      </dgm:t>
    </dgm:pt>
    <dgm:pt modelId="{0E828536-7DC8-4FF0-8386-B99E0C14C8C8}">
      <dgm:prSet/>
      <dgm:spPr/>
      <dgm:t>
        <a:bodyPr/>
        <a:lstStyle/>
        <a:p>
          <a:r>
            <a:rPr lang="el-GR">
              <a:latin typeface="Times New Roman" panose="02020603050405020304" pitchFamily="18" charset="0"/>
              <a:cs typeface="Times New Roman" panose="02020603050405020304" pitchFamily="18" charset="0"/>
            </a:rPr>
            <a:t>Ορίζων: €5, 0 δισεκ. </a:t>
          </a:r>
          <a:endParaRPr lang="en-US">
            <a:latin typeface="Times New Roman" panose="02020603050405020304" pitchFamily="18" charset="0"/>
            <a:cs typeface="Times New Roman" panose="02020603050405020304" pitchFamily="18" charset="0"/>
          </a:endParaRPr>
        </a:p>
      </dgm:t>
    </dgm:pt>
    <dgm:pt modelId="{934DFB38-7A24-451E-9A93-3A67AF1517F6}" type="parTrans" cxnId="{37AD606A-0541-4D59-B651-17D6FB3729AB}">
      <dgm:prSet/>
      <dgm:spPr/>
      <dgm:t>
        <a:bodyPr/>
        <a:lstStyle/>
        <a:p>
          <a:endParaRPr lang="en-US">
            <a:latin typeface="Times New Roman" panose="02020603050405020304" pitchFamily="18" charset="0"/>
            <a:cs typeface="Times New Roman" panose="02020603050405020304" pitchFamily="18" charset="0"/>
          </a:endParaRPr>
        </a:p>
      </dgm:t>
    </dgm:pt>
    <dgm:pt modelId="{95A4D23F-146A-4B71-9438-0F92901C3366}" type="sibTrans" cxnId="{37AD606A-0541-4D59-B651-17D6FB3729AB}">
      <dgm:prSet/>
      <dgm:spPr/>
      <dgm:t>
        <a:bodyPr/>
        <a:lstStyle/>
        <a:p>
          <a:endParaRPr lang="en-US">
            <a:latin typeface="Times New Roman" panose="02020603050405020304" pitchFamily="18" charset="0"/>
            <a:cs typeface="Times New Roman" panose="02020603050405020304" pitchFamily="18" charset="0"/>
          </a:endParaRPr>
        </a:p>
      </dgm:t>
    </dgm:pt>
    <dgm:pt modelId="{6153428A-C8BA-4250-8AEA-992A85DADB3F}">
      <dgm:prSet/>
      <dgm:spPr/>
      <dgm:t>
        <a:bodyPr/>
        <a:lstStyle/>
        <a:p>
          <a:r>
            <a:rPr lang="el-GR">
              <a:latin typeface="Times New Roman" panose="02020603050405020304" pitchFamily="18" charset="0"/>
              <a:cs typeface="Times New Roman" panose="02020603050405020304" pitchFamily="18" charset="0"/>
            </a:rPr>
            <a:t>RescEU: €1,9 δισεκ</a:t>
          </a:r>
          <a:endParaRPr lang="en-US">
            <a:latin typeface="Times New Roman" panose="02020603050405020304" pitchFamily="18" charset="0"/>
            <a:cs typeface="Times New Roman" panose="02020603050405020304" pitchFamily="18" charset="0"/>
          </a:endParaRPr>
        </a:p>
      </dgm:t>
    </dgm:pt>
    <dgm:pt modelId="{C0D31CE5-760A-43FB-85CD-A8ECB85A75C5}" type="parTrans" cxnId="{B982B783-BC74-4793-8085-0ECD62A24459}">
      <dgm:prSet/>
      <dgm:spPr/>
      <dgm:t>
        <a:bodyPr/>
        <a:lstStyle/>
        <a:p>
          <a:endParaRPr lang="en-US">
            <a:latin typeface="Times New Roman" panose="02020603050405020304" pitchFamily="18" charset="0"/>
            <a:cs typeface="Times New Roman" panose="02020603050405020304" pitchFamily="18" charset="0"/>
          </a:endParaRPr>
        </a:p>
      </dgm:t>
    </dgm:pt>
    <dgm:pt modelId="{1F12ED85-C68D-4C41-B6B9-EE8468C08BEB}" type="sibTrans" cxnId="{B982B783-BC74-4793-8085-0ECD62A24459}">
      <dgm:prSet/>
      <dgm:spPr/>
      <dgm:t>
        <a:bodyPr/>
        <a:lstStyle/>
        <a:p>
          <a:endParaRPr lang="en-US">
            <a:latin typeface="Times New Roman" panose="02020603050405020304" pitchFamily="18" charset="0"/>
            <a:cs typeface="Times New Roman" panose="02020603050405020304" pitchFamily="18" charset="0"/>
          </a:endParaRPr>
        </a:p>
      </dgm:t>
    </dgm:pt>
    <dgm:pt modelId="{E9A52B39-A214-4B1D-823A-4DAA01CE85D2}">
      <dgm:prSet/>
      <dgm:spPr/>
      <dgm:t>
        <a:bodyPr/>
        <a:lstStyle/>
        <a:p>
          <a:r>
            <a:rPr lang="el-GR">
              <a:latin typeface="Times New Roman" panose="02020603050405020304" pitchFamily="18" charset="0"/>
              <a:cs typeface="Times New Roman" panose="02020603050405020304" pitchFamily="18" charset="0"/>
            </a:rPr>
            <a:t>Δίκαιη Μετάβαση: €10 δισεκ.</a:t>
          </a:r>
          <a:endParaRPr lang="en-US">
            <a:latin typeface="Times New Roman" panose="02020603050405020304" pitchFamily="18" charset="0"/>
            <a:cs typeface="Times New Roman" panose="02020603050405020304" pitchFamily="18" charset="0"/>
          </a:endParaRPr>
        </a:p>
      </dgm:t>
    </dgm:pt>
    <dgm:pt modelId="{CEF5AC00-D767-4571-8F0E-5D461AD39756}" type="parTrans" cxnId="{DB13CC3B-A0F0-4919-BBB4-C7FABF4FE12D}">
      <dgm:prSet/>
      <dgm:spPr/>
      <dgm:t>
        <a:bodyPr/>
        <a:lstStyle/>
        <a:p>
          <a:endParaRPr lang="en-US">
            <a:latin typeface="Times New Roman" panose="02020603050405020304" pitchFamily="18" charset="0"/>
            <a:cs typeface="Times New Roman" panose="02020603050405020304" pitchFamily="18" charset="0"/>
          </a:endParaRPr>
        </a:p>
      </dgm:t>
    </dgm:pt>
    <dgm:pt modelId="{51A29E28-2BD0-465F-83D9-7308BD3764C3}" type="sibTrans" cxnId="{DB13CC3B-A0F0-4919-BBB4-C7FABF4FE12D}">
      <dgm:prSet/>
      <dgm:spPr/>
      <dgm:t>
        <a:bodyPr/>
        <a:lstStyle/>
        <a:p>
          <a:endParaRPr lang="en-US">
            <a:latin typeface="Times New Roman" panose="02020603050405020304" pitchFamily="18" charset="0"/>
            <a:cs typeface="Times New Roman" panose="02020603050405020304" pitchFamily="18" charset="0"/>
          </a:endParaRPr>
        </a:p>
      </dgm:t>
    </dgm:pt>
    <dgm:pt modelId="{8E3A8CC7-C566-4B7C-B3A0-284045A274EF}" type="pres">
      <dgm:prSet presAssocID="{33A41708-A8D7-4182-B1C8-0EC36950D0C3}" presName="Name0" presStyleCnt="0">
        <dgm:presLayoutVars>
          <dgm:chMax val="7"/>
          <dgm:chPref val="7"/>
          <dgm:dir/>
        </dgm:presLayoutVars>
      </dgm:prSet>
      <dgm:spPr/>
      <dgm:t>
        <a:bodyPr/>
        <a:lstStyle/>
        <a:p>
          <a:endParaRPr lang="el-GR"/>
        </a:p>
      </dgm:t>
    </dgm:pt>
    <dgm:pt modelId="{02FA8B9D-6ED6-4045-9DB7-417173D07296}" type="pres">
      <dgm:prSet presAssocID="{33A41708-A8D7-4182-B1C8-0EC36950D0C3}" presName="Name1" presStyleCnt="0"/>
      <dgm:spPr/>
    </dgm:pt>
    <dgm:pt modelId="{A983686B-0D35-4C5B-9798-3809B88E98AD}" type="pres">
      <dgm:prSet presAssocID="{33A41708-A8D7-4182-B1C8-0EC36950D0C3}" presName="cycle" presStyleCnt="0"/>
      <dgm:spPr/>
    </dgm:pt>
    <dgm:pt modelId="{FE7CE7B9-0663-454F-BF5D-B3B6DED8E90E}" type="pres">
      <dgm:prSet presAssocID="{33A41708-A8D7-4182-B1C8-0EC36950D0C3}" presName="srcNode" presStyleLbl="node1" presStyleIdx="0" presStyleCnt="7"/>
      <dgm:spPr/>
    </dgm:pt>
    <dgm:pt modelId="{998388E4-EF6C-460C-8A66-554C8F4C2487}" type="pres">
      <dgm:prSet presAssocID="{33A41708-A8D7-4182-B1C8-0EC36950D0C3}" presName="conn" presStyleLbl="parChTrans1D2" presStyleIdx="0" presStyleCnt="1"/>
      <dgm:spPr/>
      <dgm:t>
        <a:bodyPr/>
        <a:lstStyle/>
        <a:p>
          <a:endParaRPr lang="el-GR"/>
        </a:p>
      </dgm:t>
    </dgm:pt>
    <dgm:pt modelId="{36152652-C5B2-443F-8B59-6C5B92B644C5}" type="pres">
      <dgm:prSet presAssocID="{33A41708-A8D7-4182-B1C8-0EC36950D0C3}" presName="extraNode" presStyleLbl="node1" presStyleIdx="0" presStyleCnt="7"/>
      <dgm:spPr/>
    </dgm:pt>
    <dgm:pt modelId="{702706EA-F393-43A7-A05B-DDB4DBFB0340}" type="pres">
      <dgm:prSet presAssocID="{33A41708-A8D7-4182-B1C8-0EC36950D0C3}" presName="dstNode" presStyleLbl="node1" presStyleIdx="0" presStyleCnt="7"/>
      <dgm:spPr/>
    </dgm:pt>
    <dgm:pt modelId="{2716825D-2AD3-43A1-BB8F-2B6ED6B8229D}" type="pres">
      <dgm:prSet presAssocID="{7F2B69F8-B1A9-4A2B-9C8A-F80DB93C5685}" presName="text_1" presStyleLbl="node1" presStyleIdx="0" presStyleCnt="7">
        <dgm:presLayoutVars>
          <dgm:bulletEnabled val="1"/>
        </dgm:presLayoutVars>
      </dgm:prSet>
      <dgm:spPr/>
      <dgm:t>
        <a:bodyPr/>
        <a:lstStyle/>
        <a:p>
          <a:endParaRPr lang="el-GR"/>
        </a:p>
      </dgm:t>
    </dgm:pt>
    <dgm:pt modelId="{AA03934C-45E8-4893-927A-ADBC4BC9B320}" type="pres">
      <dgm:prSet presAssocID="{7F2B69F8-B1A9-4A2B-9C8A-F80DB93C5685}" presName="accent_1" presStyleCnt="0"/>
      <dgm:spPr/>
    </dgm:pt>
    <dgm:pt modelId="{DAA948F5-67D7-43FA-B13C-09AEBBD2D08F}" type="pres">
      <dgm:prSet presAssocID="{7F2B69F8-B1A9-4A2B-9C8A-F80DB93C5685}" presName="accentRepeatNode" presStyleLbl="solidFgAcc1" presStyleIdx="0" presStyleCnt="7" custScaleX="104030" custScaleY="99672"/>
      <dgm:spPr/>
    </dgm:pt>
    <dgm:pt modelId="{D03874F7-C710-4B47-A497-C851861D95F1}" type="pres">
      <dgm:prSet presAssocID="{A4AACF8B-1C01-454A-86B3-F3D1A8B78DD9}" presName="text_2" presStyleLbl="node1" presStyleIdx="1" presStyleCnt="7">
        <dgm:presLayoutVars>
          <dgm:bulletEnabled val="1"/>
        </dgm:presLayoutVars>
      </dgm:prSet>
      <dgm:spPr/>
      <dgm:t>
        <a:bodyPr/>
        <a:lstStyle/>
        <a:p>
          <a:endParaRPr lang="el-GR"/>
        </a:p>
      </dgm:t>
    </dgm:pt>
    <dgm:pt modelId="{A11DE2A8-728F-4C22-81A7-A76DCFB600AA}" type="pres">
      <dgm:prSet presAssocID="{A4AACF8B-1C01-454A-86B3-F3D1A8B78DD9}" presName="accent_2" presStyleCnt="0"/>
      <dgm:spPr/>
    </dgm:pt>
    <dgm:pt modelId="{F9800377-BF1A-4547-A754-E22D86E15E05}" type="pres">
      <dgm:prSet presAssocID="{A4AACF8B-1C01-454A-86B3-F3D1A8B78DD9}" presName="accentRepeatNode" presStyleLbl="solidFgAcc1" presStyleIdx="1" presStyleCnt="7"/>
      <dgm:spPr/>
    </dgm:pt>
    <dgm:pt modelId="{CE473CC3-CC60-4F4B-98C5-F8B101B7EE61}" type="pres">
      <dgm:prSet presAssocID="{0E828536-7DC8-4FF0-8386-B99E0C14C8C8}" presName="text_3" presStyleLbl="node1" presStyleIdx="2" presStyleCnt="7">
        <dgm:presLayoutVars>
          <dgm:bulletEnabled val="1"/>
        </dgm:presLayoutVars>
      </dgm:prSet>
      <dgm:spPr/>
      <dgm:t>
        <a:bodyPr/>
        <a:lstStyle/>
        <a:p>
          <a:endParaRPr lang="el-GR"/>
        </a:p>
      </dgm:t>
    </dgm:pt>
    <dgm:pt modelId="{132A2CCD-C575-422F-A203-191AB9AB9F9D}" type="pres">
      <dgm:prSet presAssocID="{0E828536-7DC8-4FF0-8386-B99E0C14C8C8}" presName="accent_3" presStyleCnt="0"/>
      <dgm:spPr/>
    </dgm:pt>
    <dgm:pt modelId="{4B9F495F-5302-48EF-A0FE-A752AD979962}" type="pres">
      <dgm:prSet presAssocID="{0E828536-7DC8-4FF0-8386-B99E0C14C8C8}" presName="accentRepeatNode" presStyleLbl="solidFgAcc1" presStyleIdx="2" presStyleCnt="7"/>
      <dgm:spPr/>
    </dgm:pt>
    <dgm:pt modelId="{6F7F07EB-F2EC-4F1A-8B7E-751F5A208E06}" type="pres">
      <dgm:prSet presAssocID="{72359C63-4ED5-4E90-9DBF-92AD36E989EF}" presName="text_4" presStyleLbl="node1" presStyleIdx="3" presStyleCnt="7">
        <dgm:presLayoutVars>
          <dgm:bulletEnabled val="1"/>
        </dgm:presLayoutVars>
      </dgm:prSet>
      <dgm:spPr/>
      <dgm:t>
        <a:bodyPr/>
        <a:lstStyle/>
        <a:p>
          <a:endParaRPr lang="el-GR"/>
        </a:p>
      </dgm:t>
    </dgm:pt>
    <dgm:pt modelId="{A5102B6B-C2E8-4FEF-B057-FBD96821301D}" type="pres">
      <dgm:prSet presAssocID="{72359C63-4ED5-4E90-9DBF-92AD36E989EF}" presName="accent_4" presStyleCnt="0"/>
      <dgm:spPr/>
    </dgm:pt>
    <dgm:pt modelId="{89227C85-ED67-4200-9118-D17CD066E3E5}" type="pres">
      <dgm:prSet presAssocID="{72359C63-4ED5-4E90-9DBF-92AD36E989EF}" presName="accentRepeatNode" presStyleLbl="solidFgAcc1" presStyleIdx="3" presStyleCnt="7"/>
      <dgm:spPr/>
    </dgm:pt>
    <dgm:pt modelId="{904D80EE-4C3E-4BCB-8C19-463118D76ABF}" type="pres">
      <dgm:prSet presAssocID="{FA6FF71D-F7CD-47C7-869D-393F13924EC3}" presName="text_5" presStyleLbl="node1" presStyleIdx="4" presStyleCnt="7">
        <dgm:presLayoutVars>
          <dgm:bulletEnabled val="1"/>
        </dgm:presLayoutVars>
      </dgm:prSet>
      <dgm:spPr/>
      <dgm:t>
        <a:bodyPr/>
        <a:lstStyle/>
        <a:p>
          <a:endParaRPr lang="el-GR"/>
        </a:p>
      </dgm:t>
    </dgm:pt>
    <dgm:pt modelId="{D95057D4-023F-4C7E-9D4A-7DD127D5D136}" type="pres">
      <dgm:prSet presAssocID="{FA6FF71D-F7CD-47C7-869D-393F13924EC3}" presName="accent_5" presStyleCnt="0"/>
      <dgm:spPr/>
    </dgm:pt>
    <dgm:pt modelId="{C0FEB5CC-D615-4D66-9998-44305CC70B32}" type="pres">
      <dgm:prSet presAssocID="{FA6FF71D-F7CD-47C7-869D-393F13924EC3}" presName="accentRepeatNode" presStyleLbl="solidFgAcc1" presStyleIdx="4" presStyleCnt="7"/>
      <dgm:spPr/>
    </dgm:pt>
    <dgm:pt modelId="{D6B91CC4-1F2D-41BD-9D96-6400D944FCA5}" type="pres">
      <dgm:prSet presAssocID="{E9A52B39-A214-4B1D-823A-4DAA01CE85D2}" presName="text_6" presStyleLbl="node1" presStyleIdx="5" presStyleCnt="7">
        <dgm:presLayoutVars>
          <dgm:bulletEnabled val="1"/>
        </dgm:presLayoutVars>
      </dgm:prSet>
      <dgm:spPr/>
      <dgm:t>
        <a:bodyPr/>
        <a:lstStyle/>
        <a:p>
          <a:endParaRPr lang="el-GR"/>
        </a:p>
      </dgm:t>
    </dgm:pt>
    <dgm:pt modelId="{DA71F851-578A-4D82-A8C2-3FB06DF59120}" type="pres">
      <dgm:prSet presAssocID="{E9A52B39-A214-4B1D-823A-4DAA01CE85D2}" presName="accent_6" presStyleCnt="0"/>
      <dgm:spPr/>
    </dgm:pt>
    <dgm:pt modelId="{12B25C99-0527-4F80-85FB-043526958B4B}" type="pres">
      <dgm:prSet presAssocID="{E9A52B39-A214-4B1D-823A-4DAA01CE85D2}" presName="accentRepeatNode" presStyleLbl="solidFgAcc1" presStyleIdx="5" presStyleCnt="7"/>
      <dgm:spPr/>
    </dgm:pt>
    <dgm:pt modelId="{4CD0D119-3C57-4B15-8AC6-520780B9C214}" type="pres">
      <dgm:prSet presAssocID="{6153428A-C8BA-4250-8AEA-992A85DADB3F}" presName="text_7" presStyleLbl="node1" presStyleIdx="6" presStyleCnt="7">
        <dgm:presLayoutVars>
          <dgm:bulletEnabled val="1"/>
        </dgm:presLayoutVars>
      </dgm:prSet>
      <dgm:spPr/>
      <dgm:t>
        <a:bodyPr/>
        <a:lstStyle/>
        <a:p>
          <a:endParaRPr lang="el-GR"/>
        </a:p>
      </dgm:t>
    </dgm:pt>
    <dgm:pt modelId="{70FA1B93-D465-425D-AC92-12A2BC1E14F1}" type="pres">
      <dgm:prSet presAssocID="{6153428A-C8BA-4250-8AEA-992A85DADB3F}" presName="accent_7" presStyleCnt="0"/>
      <dgm:spPr/>
    </dgm:pt>
    <dgm:pt modelId="{79C6213F-640B-4B5A-A894-B0A2E9ED0BD0}" type="pres">
      <dgm:prSet presAssocID="{6153428A-C8BA-4250-8AEA-992A85DADB3F}" presName="accentRepeatNode" presStyleLbl="solidFgAcc1" presStyleIdx="6" presStyleCnt="7"/>
      <dgm:spPr/>
    </dgm:pt>
  </dgm:ptLst>
  <dgm:cxnLst>
    <dgm:cxn modelId="{DB13CC3B-A0F0-4919-BBB4-C7FABF4FE12D}" srcId="{33A41708-A8D7-4182-B1C8-0EC36950D0C3}" destId="{E9A52B39-A214-4B1D-823A-4DAA01CE85D2}" srcOrd="5" destOrd="0" parTransId="{CEF5AC00-D767-4571-8F0E-5D461AD39756}" sibTransId="{51A29E28-2BD0-465F-83D9-7308BD3764C3}"/>
    <dgm:cxn modelId="{93D8E85E-FC86-4E59-865B-7FF48328F407}" type="presOf" srcId="{0E828536-7DC8-4FF0-8386-B99E0C14C8C8}" destId="{CE473CC3-CC60-4F4B-98C5-F8B101B7EE61}" srcOrd="0" destOrd="0" presId="urn:microsoft.com/office/officeart/2008/layout/VerticalCurvedList"/>
    <dgm:cxn modelId="{1DBCF58E-FCBE-43FE-891B-5D8C54F6476A}" type="presOf" srcId="{E2F2C78B-00D2-4029-AA48-82E7ECCC401F}" destId="{998388E4-EF6C-460C-8A66-554C8F4C2487}" srcOrd="0" destOrd="0" presId="urn:microsoft.com/office/officeart/2008/layout/VerticalCurvedList"/>
    <dgm:cxn modelId="{B982B783-BC74-4793-8085-0ECD62A24459}" srcId="{33A41708-A8D7-4182-B1C8-0EC36950D0C3}" destId="{6153428A-C8BA-4250-8AEA-992A85DADB3F}" srcOrd="6" destOrd="0" parTransId="{C0D31CE5-760A-43FB-85CD-A8ECB85A75C5}" sibTransId="{1F12ED85-C68D-4C41-B6B9-EE8468C08BEB}"/>
    <dgm:cxn modelId="{A46CA326-011D-4B0A-BA8A-758056B90E72}" type="presOf" srcId="{33A41708-A8D7-4182-B1C8-0EC36950D0C3}" destId="{8E3A8CC7-C566-4B7C-B3A0-284045A274EF}" srcOrd="0" destOrd="0" presId="urn:microsoft.com/office/officeart/2008/layout/VerticalCurvedList"/>
    <dgm:cxn modelId="{D90D46C1-5D14-4C1F-9B0B-A9DA8C2F1665}" type="presOf" srcId="{FA6FF71D-F7CD-47C7-869D-393F13924EC3}" destId="{904D80EE-4C3E-4BCB-8C19-463118D76ABF}" srcOrd="0" destOrd="0" presId="urn:microsoft.com/office/officeart/2008/layout/VerticalCurvedList"/>
    <dgm:cxn modelId="{B4C43DA7-D1C5-4BA7-BE5F-A8566475985A}" type="presOf" srcId="{E9A52B39-A214-4B1D-823A-4DAA01CE85D2}" destId="{D6B91CC4-1F2D-41BD-9D96-6400D944FCA5}" srcOrd="0" destOrd="0" presId="urn:microsoft.com/office/officeart/2008/layout/VerticalCurvedList"/>
    <dgm:cxn modelId="{B134F35A-E00B-4F39-9A50-6DBB83196C44}" type="presOf" srcId="{72359C63-4ED5-4E90-9DBF-92AD36E989EF}" destId="{6F7F07EB-F2EC-4F1A-8B7E-751F5A208E06}" srcOrd="0" destOrd="0" presId="urn:microsoft.com/office/officeart/2008/layout/VerticalCurvedList"/>
    <dgm:cxn modelId="{37AD606A-0541-4D59-B651-17D6FB3729AB}" srcId="{33A41708-A8D7-4182-B1C8-0EC36950D0C3}" destId="{0E828536-7DC8-4FF0-8386-B99E0C14C8C8}" srcOrd="2" destOrd="0" parTransId="{934DFB38-7A24-451E-9A93-3A67AF1517F6}" sibTransId="{95A4D23F-146A-4B71-9438-0F92901C3366}"/>
    <dgm:cxn modelId="{5856B6CA-D41A-4523-89BD-F39504EE899E}" srcId="{33A41708-A8D7-4182-B1C8-0EC36950D0C3}" destId="{72359C63-4ED5-4E90-9DBF-92AD36E989EF}" srcOrd="3" destOrd="0" parTransId="{E08EE3CD-852A-43CF-851D-E23D5FAF7EC7}" sibTransId="{307AC2A8-9C58-46CC-B4EC-209B263468CF}"/>
    <dgm:cxn modelId="{506F8B42-1E38-4FDC-BC00-B41A77D8F243}" srcId="{33A41708-A8D7-4182-B1C8-0EC36950D0C3}" destId="{FA6FF71D-F7CD-47C7-869D-393F13924EC3}" srcOrd="4" destOrd="0" parTransId="{1D72C82E-B4A4-499A-8634-9DDC96540AD9}" sibTransId="{5EA1735D-FB23-4F32-8D87-946F94A6FED7}"/>
    <dgm:cxn modelId="{5981EA2B-1F4C-4034-B883-570F2DFCD3C1}" type="presOf" srcId="{7F2B69F8-B1A9-4A2B-9C8A-F80DB93C5685}" destId="{2716825D-2AD3-43A1-BB8F-2B6ED6B8229D}" srcOrd="0" destOrd="0" presId="urn:microsoft.com/office/officeart/2008/layout/VerticalCurvedList"/>
    <dgm:cxn modelId="{2073605F-9E09-4079-BEC3-1AA0D1E32938}" type="presOf" srcId="{6153428A-C8BA-4250-8AEA-992A85DADB3F}" destId="{4CD0D119-3C57-4B15-8AC6-520780B9C214}" srcOrd="0" destOrd="0" presId="urn:microsoft.com/office/officeart/2008/layout/VerticalCurvedList"/>
    <dgm:cxn modelId="{EEF35281-CC69-4AEA-BED8-5A3472EB9410}" type="presOf" srcId="{A4AACF8B-1C01-454A-86B3-F3D1A8B78DD9}" destId="{D03874F7-C710-4B47-A497-C851861D95F1}" srcOrd="0" destOrd="0" presId="urn:microsoft.com/office/officeart/2008/layout/VerticalCurvedList"/>
    <dgm:cxn modelId="{1FDA3719-36C6-44BB-A077-FF34F0123295}" srcId="{33A41708-A8D7-4182-B1C8-0EC36950D0C3}" destId="{7F2B69F8-B1A9-4A2B-9C8A-F80DB93C5685}" srcOrd="0" destOrd="0" parTransId="{253C18C3-4515-41FB-8042-07EF23E6B79F}" sibTransId="{E2F2C78B-00D2-4029-AA48-82E7ECCC401F}"/>
    <dgm:cxn modelId="{2B0A347F-7F4C-45C6-B41F-700E0E6235BA}" srcId="{33A41708-A8D7-4182-B1C8-0EC36950D0C3}" destId="{A4AACF8B-1C01-454A-86B3-F3D1A8B78DD9}" srcOrd="1" destOrd="0" parTransId="{6265F533-0393-427F-B7CF-CB0AA218C3F7}" sibTransId="{F18E67AC-9F7B-4064-912A-B5A9CCE18489}"/>
    <dgm:cxn modelId="{E37CB428-92ED-49D5-9509-4B111CDC486F}" type="presParOf" srcId="{8E3A8CC7-C566-4B7C-B3A0-284045A274EF}" destId="{02FA8B9D-6ED6-4045-9DB7-417173D07296}" srcOrd="0" destOrd="0" presId="urn:microsoft.com/office/officeart/2008/layout/VerticalCurvedList"/>
    <dgm:cxn modelId="{D1B71D86-0C59-49CD-8B7E-6862EDACC944}" type="presParOf" srcId="{02FA8B9D-6ED6-4045-9DB7-417173D07296}" destId="{A983686B-0D35-4C5B-9798-3809B88E98AD}" srcOrd="0" destOrd="0" presId="urn:microsoft.com/office/officeart/2008/layout/VerticalCurvedList"/>
    <dgm:cxn modelId="{140F2E00-5D06-42FB-BEFD-1C3F5C908C98}" type="presParOf" srcId="{A983686B-0D35-4C5B-9798-3809B88E98AD}" destId="{FE7CE7B9-0663-454F-BF5D-B3B6DED8E90E}" srcOrd="0" destOrd="0" presId="urn:microsoft.com/office/officeart/2008/layout/VerticalCurvedList"/>
    <dgm:cxn modelId="{63724EE1-242B-41D5-A350-15A107BADFE0}" type="presParOf" srcId="{A983686B-0D35-4C5B-9798-3809B88E98AD}" destId="{998388E4-EF6C-460C-8A66-554C8F4C2487}" srcOrd="1" destOrd="0" presId="urn:microsoft.com/office/officeart/2008/layout/VerticalCurvedList"/>
    <dgm:cxn modelId="{A4139ADC-62B4-43B8-8BB8-072660D53D0D}" type="presParOf" srcId="{A983686B-0D35-4C5B-9798-3809B88E98AD}" destId="{36152652-C5B2-443F-8B59-6C5B92B644C5}" srcOrd="2" destOrd="0" presId="urn:microsoft.com/office/officeart/2008/layout/VerticalCurvedList"/>
    <dgm:cxn modelId="{7437C925-DFE5-4D0C-AF33-8E77F51AD18C}" type="presParOf" srcId="{A983686B-0D35-4C5B-9798-3809B88E98AD}" destId="{702706EA-F393-43A7-A05B-DDB4DBFB0340}" srcOrd="3" destOrd="0" presId="urn:microsoft.com/office/officeart/2008/layout/VerticalCurvedList"/>
    <dgm:cxn modelId="{7AA80B9F-BB8E-489D-8CE1-F7F7C9F6C6BA}" type="presParOf" srcId="{02FA8B9D-6ED6-4045-9DB7-417173D07296}" destId="{2716825D-2AD3-43A1-BB8F-2B6ED6B8229D}" srcOrd="1" destOrd="0" presId="urn:microsoft.com/office/officeart/2008/layout/VerticalCurvedList"/>
    <dgm:cxn modelId="{F03DB5DB-89D2-4C33-8C89-CABFAA06C4D2}" type="presParOf" srcId="{02FA8B9D-6ED6-4045-9DB7-417173D07296}" destId="{AA03934C-45E8-4893-927A-ADBC4BC9B320}" srcOrd="2" destOrd="0" presId="urn:microsoft.com/office/officeart/2008/layout/VerticalCurvedList"/>
    <dgm:cxn modelId="{91355A36-4C96-4CAC-B7D9-EEC0E40F389C}" type="presParOf" srcId="{AA03934C-45E8-4893-927A-ADBC4BC9B320}" destId="{DAA948F5-67D7-43FA-B13C-09AEBBD2D08F}" srcOrd="0" destOrd="0" presId="urn:microsoft.com/office/officeart/2008/layout/VerticalCurvedList"/>
    <dgm:cxn modelId="{F44EC825-8100-4BF2-80A9-5B47B5376F38}" type="presParOf" srcId="{02FA8B9D-6ED6-4045-9DB7-417173D07296}" destId="{D03874F7-C710-4B47-A497-C851861D95F1}" srcOrd="3" destOrd="0" presId="urn:microsoft.com/office/officeart/2008/layout/VerticalCurvedList"/>
    <dgm:cxn modelId="{95C4B75B-BAD5-4A67-8500-23D609780A9B}" type="presParOf" srcId="{02FA8B9D-6ED6-4045-9DB7-417173D07296}" destId="{A11DE2A8-728F-4C22-81A7-A76DCFB600AA}" srcOrd="4" destOrd="0" presId="urn:microsoft.com/office/officeart/2008/layout/VerticalCurvedList"/>
    <dgm:cxn modelId="{EF7BE493-1685-4FAB-B23F-37E3294D65A5}" type="presParOf" srcId="{A11DE2A8-728F-4C22-81A7-A76DCFB600AA}" destId="{F9800377-BF1A-4547-A754-E22D86E15E05}" srcOrd="0" destOrd="0" presId="urn:microsoft.com/office/officeart/2008/layout/VerticalCurvedList"/>
    <dgm:cxn modelId="{A5B43621-38A9-4051-849D-FC5B5764AF1A}" type="presParOf" srcId="{02FA8B9D-6ED6-4045-9DB7-417173D07296}" destId="{CE473CC3-CC60-4F4B-98C5-F8B101B7EE61}" srcOrd="5" destOrd="0" presId="urn:microsoft.com/office/officeart/2008/layout/VerticalCurvedList"/>
    <dgm:cxn modelId="{8184F27C-0F6F-40F5-8F65-E54175741942}" type="presParOf" srcId="{02FA8B9D-6ED6-4045-9DB7-417173D07296}" destId="{132A2CCD-C575-422F-A203-191AB9AB9F9D}" srcOrd="6" destOrd="0" presId="urn:microsoft.com/office/officeart/2008/layout/VerticalCurvedList"/>
    <dgm:cxn modelId="{E9EFA717-7F07-4FCB-BEF3-B6F17F03D3E2}" type="presParOf" srcId="{132A2CCD-C575-422F-A203-191AB9AB9F9D}" destId="{4B9F495F-5302-48EF-A0FE-A752AD979962}" srcOrd="0" destOrd="0" presId="urn:microsoft.com/office/officeart/2008/layout/VerticalCurvedList"/>
    <dgm:cxn modelId="{15DE8E8A-3551-4175-AC63-5F8A1491549D}" type="presParOf" srcId="{02FA8B9D-6ED6-4045-9DB7-417173D07296}" destId="{6F7F07EB-F2EC-4F1A-8B7E-751F5A208E06}" srcOrd="7" destOrd="0" presId="urn:microsoft.com/office/officeart/2008/layout/VerticalCurvedList"/>
    <dgm:cxn modelId="{93B7C1C9-4A29-4A9E-95D1-895011C897D7}" type="presParOf" srcId="{02FA8B9D-6ED6-4045-9DB7-417173D07296}" destId="{A5102B6B-C2E8-4FEF-B057-FBD96821301D}" srcOrd="8" destOrd="0" presId="urn:microsoft.com/office/officeart/2008/layout/VerticalCurvedList"/>
    <dgm:cxn modelId="{BF7CAF6A-E580-43B8-AB2F-EBFC616F39F2}" type="presParOf" srcId="{A5102B6B-C2E8-4FEF-B057-FBD96821301D}" destId="{89227C85-ED67-4200-9118-D17CD066E3E5}" srcOrd="0" destOrd="0" presId="urn:microsoft.com/office/officeart/2008/layout/VerticalCurvedList"/>
    <dgm:cxn modelId="{00275CE5-219A-4789-BD00-C7552EE3983F}" type="presParOf" srcId="{02FA8B9D-6ED6-4045-9DB7-417173D07296}" destId="{904D80EE-4C3E-4BCB-8C19-463118D76ABF}" srcOrd="9" destOrd="0" presId="urn:microsoft.com/office/officeart/2008/layout/VerticalCurvedList"/>
    <dgm:cxn modelId="{2615EC61-D8E4-4F71-AB1B-44742C1D01E7}" type="presParOf" srcId="{02FA8B9D-6ED6-4045-9DB7-417173D07296}" destId="{D95057D4-023F-4C7E-9D4A-7DD127D5D136}" srcOrd="10" destOrd="0" presId="urn:microsoft.com/office/officeart/2008/layout/VerticalCurvedList"/>
    <dgm:cxn modelId="{CFA76A8B-0C3C-49B8-8040-02E5FA131AA6}" type="presParOf" srcId="{D95057D4-023F-4C7E-9D4A-7DD127D5D136}" destId="{C0FEB5CC-D615-4D66-9998-44305CC70B32}" srcOrd="0" destOrd="0" presId="urn:microsoft.com/office/officeart/2008/layout/VerticalCurvedList"/>
    <dgm:cxn modelId="{5E0BF4A3-D279-4495-A86F-60B37B94684E}" type="presParOf" srcId="{02FA8B9D-6ED6-4045-9DB7-417173D07296}" destId="{D6B91CC4-1F2D-41BD-9D96-6400D944FCA5}" srcOrd="11" destOrd="0" presId="urn:microsoft.com/office/officeart/2008/layout/VerticalCurvedList"/>
    <dgm:cxn modelId="{8F1993A0-D357-44EE-8107-1CBC0B2607D5}" type="presParOf" srcId="{02FA8B9D-6ED6-4045-9DB7-417173D07296}" destId="{DA71F851-578A-4D82-A8C2-3FB06DF59120}" srcOrd="12" destOrd="0" presId="urn:microsoft.com/office/officeart/2008/layout/VerticalCurvedList"/>
    <dgm:cxn modelId="{F05A9DDE-19F5-4C68-94A9-4CB9C74EF79D}" type="presParOf" srcId="{DA71F851-578A-4D82-A8C2-3FB06DF59120}" destId="{12B25C99-0527-4F80-85FB-043526958B4B}" srcOrd="0" destOrd="0" presId="urn:microsoft.com/office/officeart/2008/layout/VerticalCurvedList"/>
    <dgm:cxn modelId="{1AAA4750-66E9-4055-9459-CDD0DB2F3DB3}" type="presParOf" srcId="{02FA8B9D-6ED6-4045-9DB7-417173D07296}" destId="{4CD0D119-3C57-4B15-8AC6-520780B9C214}" srcOrd="13" destOrd="0" presId="urn:microsoft.com/office/officeart/2008/layout/VerticalCurvedList"/>
    <dgm:cxn modelId="{89E1FA0A-C71E-4923-A847-360FC8575E44}" type="presParOf" srcId="{02FA8B9D-6ED6-4045-9DB7-417173D07296}" destId="{70FA1B93-D465-425D-AC92-12A2BC1E14F1}" srcOrd="14" destOrd="0" presId="urn:microsoft.com/office/officeart/2008/layout/VerticalCurvedList"/>
    <dgm:cxn modelId="{C9A6CCB7-864D-4FD0-8312-BE9848138848}" type="presParOf" srcId="{70FA1B93-D465-425D-AC92-12A2BC1E14F1}" destId="{79C6213F-640B-4B5A-A894-B0A2E9ED0BD0}" srcOrd="0" destOrd="0" presId="urn:microsoft.com/office/officeart/2008/layout/VerticalCurvedList"/>
  </dgm:cxnLst>
  <dgm:bg/>
  <dgm:whole/>
</dgm:dataModel>
</file>

<file path=ppt/diagrams/data11.xml><?xml version="1.0" encoding="utf-8"?>
<dgm:dataModel xmlns:dgm="http://schemas.openxmlformats.org/drawingml/2006/diagram" xmlns:a="http://schemas.openxmlformats.org/drawingml/2006/main">
  <dgm:ptLst>
    <dgm:pt modelId="{22781F1A-B184-433A-AB2D-09851B29877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l-GR"/>
        </a:p>
      </dgm:t>
    </dgm:pt>
    <dgm:pt modelId="{E21647CA-590E-4784-BAC3-67BD4A19C97A}">
      <dgm:prSet/>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16200000" scaled="1"/>
          <a:tileRect/>
        </a:gradFill>
      </dgm:spPr>
      <dgm:t>
        <a:bodyPr/>
        <a:lstStyle/>
        <a:p>
          <a:r>
            <a:rPr lang="el-GR" dirty="0" smtClean="0">
              <a:solidFill>
                <a:srgbClr val="7030A0"/>
              </a:solidFill>
            </a:rPr>
            <a:t>απεριόριστα επίσημα συναλλαγματικά αποθέματα, δηλαδή μπορεί να παίξει τον ρόλο του </a:t>
          </a:r>
          <a:r>
            <a:rPr lang="el-GR" i="1" dirty="0" smtClean="0">
              <a:solidFill>
                <a:srgbClr val="7030A0"/>
              </a:solidFill>
            </a:rPr>
            <a:t>δανειστή έκτακτης ανάγκης</a:t>
          </a:r>
          <a:endParaRPr lang="el-GR" dirty="0">
            <a:solidFill>
              <a:srgbClr val="7030A0"/>
            </a:solidFill>
          </a:endParaRPr>
        </a:p>
      </dgm:t>
    </dgm:pt>
    <dgm:pt modelId="{78CBC9CB-59EF-4E1E-BBB3-1C392BEFC218}" type="parTrans" cxnId="{CA89EF1B-CAD7-42DD-ACBB-A68BAFA437A6}">
      <dgm:prSet/>
      <dgm:spPr/>
      <dgm:t>
        <a:bodyPr/>
        <a:lstStyle/>
        <a:p>
          <a:endParaRPr lang="el-GR"/>
        </a:p>
      </dgm:t>
    </dgm:pt>
    <dgm:pt modelId="{433E4E03-897C-472D-B0C2-A4EC1E063A29}" type="sibTrans" cxnId="{CA89EF1B-CAD7-42DD-ACBB-A68BAFA437A6}">
      <dgm:prSet/>
      <dgm:spPr/>
      <dgm:t>
        <a:bodyPr/>
        <a:lstStyle/>
        <a:p>
          <a:endParaRPr lang="el-GR"/>
        </a:p>
      </dgm:t>
    </dgm:pt>
    <dgm:pt modelId="{65859CFB-F2E5-4FD5-B5F4-0781DB0C8466}">
      <dgm:prSet/>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10800000" scaled="1"/>
          <a:tileRect/>
        </a:gradFill>
      </dgm:spPr>
      <dgm:t>
        <a:bodyPr/>
        <a:lstStyle/>
        <a:p>
          <a:r>
            <a:rPr lang="el-GR" dirty="0" smtClean="0">
              <a:solidFill>
                <a:srgbClr val="7030A0"/>
              </a:solidFill>
            </a:rPr>
            <a:t>έχει διαφορετική – από τη Γερμανική - αντίληψη για το ρόλο της νομισματικής πολιτικής σε συγκεκριμένες καταστάσεις-κρίσεις και </a:t>
          </a:r>
        </a:p>
      </dgm:t>
    </dgm:pt>
    <dgm:pt modelId="{BEF2706D-2D40-4083-B6D7-04BE2EFF027C}" type="parTrans" cxnId="{EF544887-C194-413D-9BDC-475617E1B1F0}">
      <dgm:prSet/>
      <dgm:spPr/>
      <dgm:t>
        <a:bodyPr/>
        <a:lstStyle/>
        <a:p>
          <a:endParaRPr lang="el-GR"/>
        </a:p>
      </dgm:t>
    </dgm:pt>
    <dgm:pt modelId="{F39C9CE1-444B-4A91-81F7-FBC450D7A900}" type="sibTrans" cxnId="{EF544887-C194-413D-9BDC-475617E1B1F0}">
      <dgm:prSet/>
      <dgm:spPr/>
      <dgm:t>
        <a:bodyPr/>
        <a:lstStyle/>
        <a:p>
          <a:endParaRPr lang="el-GR"/>
        </a:p>
      </dgm:t>
    </dgm:pt>
    <dgm:pt modelId="{4E36155C-AE05-4247-87DA-CF5E4BFA5871}">
      <dgm:prSet/>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path path="circle">
            <a:fillToRect l="50000" t="50000" r="50000" b="50000"/>
          </a:path>
          <a:tileRect/>
        </a:gradFill>
      </dgm:spPr>
      <dgm:t>
        <a:bodyPr/>
        <a:lstStyle/>
        <a:p>
          <a:r>
            <a:rPr lang="el-GR" dirty="0" smtClean="0">
              <a:solidFill>
                <a:srgbClr val="7030A0"/>
              </a:solidFill>
            </a:rPr>
            <a:t>έχει μία ισχυρή θεσμική ανεξαρτησία και ενίοτε συγκρούεται ευθέως με το γερμανικό κατεστημένο </a:t>
          </a:r>
          <a:r>
            <a:rPr lang="el-GR" dirty="0" smtClean="0">
              <a:solidFill>
                <a:srgbClr val="7030A0"/>
              </a:solidFill>
            </a:rPr>
            <a:t>και υπερτερεί</a:t>
          </a:r>
          <a:endParaRPr lang="el-GR" dirty="0">
            <a:solidFill>
              <a:srgbClr val="7030A0"/>
            </a:solidFill>
          </a:endParaRPr>
        </a:p>
      </dgm:t>
    </dgm:pt>
    <dgm:pt modelId="{39A5018D-3A87-4179-8F06-DC08631F2029}" type="parTrans" cxnId="{EE7B3A7E-60D0-43AF-BA91-A6785B43AC22}">
      <dgm:prSet/>
      <dgm:spPr/>
      <dgm:t>
        <a:bodyPr/>
        <a:lstStyle/>
        <a:p>
          <a:endParaRPr lang="el-GR"/>
        </a:p>
      </dgm:t>
    </dgm:pt>
    <dgm:pt modelId="{7BF03A0A-9521-4905-907C-4EA52583E5FA}" type="sibTrans" cxnId="{EE7B3A7E-60D0-43AF-BA91-A6785B43AC22}">
      <dgm:prSet/>
      <dgm:spPr/>
      <dgm:t>
        <a:bodyPr/>
        <a:lstStyle/>
        <a:p>
          <a:endParaRPr lang="el-GR"/>
        </a:p>
      </dgm:t>
    </dgm:pt>
    <dgm:pt modelId="{47F4FC9A-FED7-404C-AB07-8BF4758D04EE}">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dgm:spPr>
      <dgm:t>
        <a:bodyPr/>
        <a:lstStyle/>
        <a:p>
          <a:r>
            <a:rPr lang="el-GR" dirty="0" smtClean="0">
              <a:solidFill>
                <a:srgbClr val="7030A0"/>
              </a:solidFill>
            </a:rPr>
            <a:t>ο Διοικητής της ΕΚΤ μπορεί να «</a:t>
          </a:r>
          <a:r>
            <a:rPr lang="el-GR" i="1" dirty="0" smtClean="0">
              <a:solidFill>
                <a:srgbClr val="7030A0"/>
              </a:solidFill>
            </a:rPr>
            <a:t>νικάει»</a:t>
          </a:r>
          <a:r>
            <a:rPr lang="el-GR" dirty="0" smtClean="0">
              <a:solidFill>
                <a:srgbClr val="7030A0"/>
              </a:solidFill>
            </a:rPr>
            <a:t> τους καιροσκόπους, αν </a:t>
          </a:r>
        </a:p>
      </dgm:t>
    </dgm:pt>
    <dgm:pt modelId="{50B74028-D195-44D1-A767-FD72D76FFFB0}" type="parTrans" cxnId="{1C489FDE-47B2-44E9-B028-3318F6A12C8E}">
      <dgm:prSet/>
      <dgm:spPr/>
      <dgm:t>
        <a:bodyPr/>
        <a:lstStyle/>
        <a:p>
          <a:endParaRPr lang="el-GR"/>
        </a:p>
      </dgm:t>
    </dgm:pt>
    <dgm:pt modelId="{8B21B73C-8F05-42C2-9C54-90721012DDA9}" type="sibTrans" cxnId="{1C489FDE-47B2-44E9-B028-3318F6A12C8E}">
      <dgm:prSet/>
      <dgm:spPr/>
      <dgm:t>
        <a:bodyPr/>
        <a:lstStyle/>
        <a:p>
          <a:endParaRPr lang="el-GR"/>
        </a:p>
      </dgm:t>
    </dgm:pt>
    <dgm:pt modelId="{F607F7CC-1430-45A3-BFBE-2D303ED186BC}">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dgm:spPr>
      <dgm:t>
        <a:bodyPr/>
        <a:lstStyle/>
        <a:p>
          <a:r>
            <a:rPr lang="el-GR" dirty="0" smtClean="0">
              <a:solidFill>
                <a:srgbClr val="7030A0"/>
              </a:solidFill>
            </a:rPr>
            <a:t>Η ΕΖ είναι μια μορφή ατελούς Νομισματικής ένωσης λόγω της απουσίας Δημοσιονομικής Ένωσης</a:t>
          </a:r>
        </a:p>
      </dgm:t>
    </dgm:pt>
    <dgm:pt modelId="{17A5D24A-F1A6-4B44-B996-35EBCC35581A}" type="parTrans" cxnId="{2D49A112-7024-439B-BE87-B3A7E183B0C7}">
      <dgm:prSet/>
      <dgm:spPr/>
      <dgm:t>
        <a:bodyPr/>
        <a:lstStyle/>
        <a:p>
          <a:endParaRPr lang="el-GR"/>
        </a:p>
      </dgm:t>
    </dgm:pt>
    <dgm:pt modelId="{D10247D1-4F0D-466F-BF6E-2A6616880E9D}" type="sibTrans" cxnId="{2D49A112-7024-439B-BE87-B3A7E183B0C7}">
      <dgm:prSet/>
      <dgm:spPr/>
      <dgm:t>
        <a:bodyPr/>
        <a:lstStyle/>
        <a:p>
          <a:endParaRPr lang="el-GR"/>
        </a:p>
      </dgm:t>
    </dgm:pt>
    <dgm:pt modelId="{869C90B6-BE6E-4980-AD17-EC2AE999465D}" type="pres">
      <dgm:prSet presAssocID="{22781F1A-B184-433A-AB2D-09851B298772}" presName="linear" presStyleCnt="0">
        <dgm:presLayoutVars>
          <dgm:animLvl val="lvl"/>
          <dgm:resizeHandles val="exact"/>
        </dgm:presLayoutVars>
      </dgm:prSet>
      <dgm:spPr/>
      <dgm:t>
        <a:bodyPr/>
        <a:lstStyle/>
        <a:p>
          <a:endParaRPr lang="el-GR"/>
        </a:p>
      </dgm:t>
    </dgm:pt>
    <dgm:pt modelId="{08BEBC3E-6B89-4B3B-B112-9214267B5178}" type="pres">
      <dgm:prSet presAssocID="{F607F7CC-1430-45A3-BFBE-2D303ED186BC}" presName="parentText" presStyleLbl="node1" presStyleIdx="0" presStyleCnt="5">
        <dgm:presLayoutVars>
          <dgm:chMax val="0"/>
          <dgm:bulletEnabled val="1"/>
        </dgm:presLayoutVars>
      </dgm:prSet>
      <dgm:spPr/>
      <dgm:t>
        <a:bodyPr/>
        <a:lstStyle/>
        <a:p>
          <a:endParaRPr lang="el-GR"/>
        </a:p>
      </dgm:t>
    </dgm:pt>
    <dgm:pt modelId="{12896144-8D02-48E9-8DAF-376191755C0D}" type="pres">
      <dgm:prSet presAssocID="{D10247D1-4F0D-466F-BF6E-2A6616880E9D}" presName="spacer" presStyleCnt="0"/>
      <dgm:spPr/>
    </dgm:pt>
    <dgm:pt modelId="{1858FC1D-4717-4CCE-8F99-8AAF513E91E6}" type="pres">
      <dgm:prSet presAssocID="{47F4FC9A-FED7-404C-AB07-8BF4758D04EE}" presName="parentText" presStyleLbl="node1" presStyleIdx="1" presStyleCnt="5">
        <dgm:presLayoutVars>
          <dgm:chMax val="0"/>
          <dgm:bulletEnabled val="1"/>
        </dgm:presLayoutVars>
      </dgm:prSet>
      <dgm:spPr/>
      <dgm:t>
        <a:bodyPr/>
        <a:lstStyle/>
        <a:p>
          <a:endParaRPr lang="el-GR"/>
        </a:p>
      </dgm:t>
    </dgm:pt>
    <dgm:pt modelId="{8D6958D7-C6CB-4A1B-BBDB-C5CB419FA809}" type="pres">
      <dgm:prSet presAssocID="{8B21B73C-8F05-42C2-9C54-90721012DDA9}" presName="spacer" presStyleCnt="0"/>
      <dgm:spPr/>
    </dgm:pt>
    <dgm:pt modelId="{2F537F0D-7B32-42DF-B681-169ACE77FC4E}" type="pres">
      <dgm:prSet presAssocID="{4E36155C-AE05-4247-87DA-CF5E4BFA5871}" presName="parentText" presStyleLbl="node1" presStyleIdx="2" presStyleCnt="5">
        <dgm:presLayoutVars>
          <dgm:chMax val="0"/>
          <dgm:bulletEnabled val="1"/>
        </dgm:presLayoutVars>
      </dgm:prSet>
      <dgm:spPr/>
      <dgm:t>
        <a:bodyPr/>
        <a:lstStyle/>
        <a:p>
          <a:endParaRPr lang="el-GR"/>
        </a:p>
      </dgm:t>
    </dgm:pt>
    <dgm:pt modelId="{FD64CA36-8C90-4A58-9D8C-88E795E29E66}" type="pres">
      <dgm:prSet presAssocID="{7BF03A0A-9521-4905-907C-4EA52583E5FA}" presName="spacer" presStyleCnt="0"/>
      <dgm:spPr/>
    </dgm:pt>
    <dgm:pt modelId="{766C50D5-9516-43A6-A998-5DC2385B39CF}" type="pres">
      <dgm:prSet presAssocID="{65859CFB-F2E5-4FD5-B5F4-0781DB0C8466}" presName="parentText" presStyleLbl="node1" presStyleIdx="3" presStyleCnt="5">
        <dgm:presLayoutVars>
          <dgm:chMax val="0"/>
          <dgm:bulletEnabled val="1"/>
        </dgm:presLayoutVars>
      </dgm:prSet>
      <dgm:spPr/>
      <dgm:t>
        <a:bodyPr/>
        <a:lstStyle/>
        <a:p>
          <a:endParaRPr lang="el-GR"/>
        </a:p>
      </dgm:t>
    </dgm:pt>
    <dgm:pt modelId="{84AFE479-2501-4230-AE46-CECF6E1D4F80}" type="pres">
      <dgm:prSet presAssocID="{F39C9CE1-444B-4A91-81F7-FBC450D7A900}" presName="spacer" presStyleCnt="0"/>
      <dgm:spPr/>
    </dgm:pt>
    <dgm:pt modelId="{929802BD-8E94-4B67-8C07-A535414E6003}" type="pres">
      <dgm:prSet presAssocID="{E21647CA-590E-4784-BAC3-67BD4A19C97A}" presName="parentText" presStyleLbl="node1" presStyleIdx="4" presStyleCnt="5">
        <dgm:presLayoutVars>
          <dgm:chMax val="0"/>
          <dgm:bulletEnabled val="1"/>
        </dgm:presLayoutVars>
      </dgm:prSet>
      <dgm:spPr/>
      <dgm:t>
        <a:bodyPr/>
        <a:lstStyle/>
        <a:p>
          <a:endParaRPr lang="el-GR"/>
        </a:p>
      </dgm:t>
    </dgm:pt>
  </dgm:ptLst>
  <dgm:cxnLst>
    <dgm:cxn modelId="{CA89EF1B-CAD7-42DD-ACBB-A68BAFA437A6}" srcId="{22781F1A-B184-433A-AB2D-09851B298772}" destId="{E21647CA-590E-4784-BAC3-67BD4A19C97A}" srcOrd="4" destOrd="0" parTransId="{78CBC9CB-59EF-4E1E-BBB3-1C392BEFC218}" sibTransId="{433E4E03-897C-472D-B0C2-A4EC1E063A29}"/>
    <dgm:cxn modelId="{2D49A112-7024-439B-BE87-B3A7E183B0C7}" srcId="{22781F1A-B184-433A-AB2D-09851B298772}" destId="{F607F7CC-1430-45A3-BFBE-2D303ED186BC}" srcOrd="0" destOrd="0" parTransId="{17A5D24A-F1A6-4B44-B996-35EBCC35581A}" sibTransId="{D10247D1-4F0D-466F-BF6E-2A6616880E9D}"/>
    <dgm:cxn modelId="{B1FB9349-D1BE-4419-8042-96AF3609265C}" type="presOf" srcId="{F607F7CC-1430-45A3-BFBE-2D303ED186BC}" destId="{08BEBC3E-6B89-4B3B-B112-9214267B5178}" srcOrd="0" destOrd="0" presId="urn:microsoft.com/office/officeart/2005/8/layout/vList2"/>
    <dgm:cxn modelId="{83354C16-84B7-4C17-923C-E27EDB206917}" type="presOf" srcId="{22781F1A-B184-433A-AB2D-09851B298772}" destId="{869C90B6-BE6E-4980-AD17-EC2AE999465D}" srcOrd="0" destOrd="0" presId="urn:microsoft.com/office/officeart/2005/8/layout/vList2"/>
    <dgm:cxn modelId="{1C489FDE-47B2-44E9-B028-3318F6A12C8E}" srcId="{22781F1A-B184-433A-AB2D-09851B298772}" destId="{47F4FC9A-FED7-404C-AB07-8BF4758D04EE}" srcOrd="1" destOrd="0" parTransId="{50B74028-D195-44D1-A767-FD72D76FFFB0}" sibTransId="{8B21B73C-8F05-42C2-9C54-90721012DDA9}"/>
    <dgm:cxn modelId="{915BF808-4B97-4C3E-B1DB-7DD390171B53}" type="presOf" srcId="{65859CFB-F2E5-4FD5-B5F4-0781DB0C8466}" destId="{766C50D5-9516-43A6-A998-5DC2385B39CF}" srcOrd="0" destOrd="0" presId="urn:microsoft.com/office/officeart/2005/8/layout/vList2"/>
    <dgm:cxn modelId="{EE7B3A7E-60D0-43AF-BA91-A6785B43AC22}" srcId="{22781F1A-B184-433A-AB2D-09851B298772}" destId="{4E36155C-AE05-4247-87DA-CF5E4BFA5871}" srcOrd="2" destOrd="0" parTransId="{39A5018D-3A87-4179-8F06-DC08631F2029}" sibTransId="{7BF03A0A-9521-4905-907C-4EA52583E5FA}"/>
    <dgm:cxn modelId="{088093CF-4413-4FD7-9ED2-9583853EE347}" type="presOf" srcId="{E21647CA-590E-4784-BAC3-67BD4A19C97A}" destId="{929802BD-8E94-4B67-8C07-A535414E6003}" srcOrd="0" destOrd="0" presId="urn:microsoft.com/office/officeart/2005/8/layout/vList2"/>
    <dgm:cxn modelId="{EF544887-C194-413D-9BDC-475617E1B1F0}" srcId="{22781F1A-B184-433A-AB2D-09851B298772}" destId="{65859CFB-F2E5-4FD5-B5F4-0781DB0C8466}" srcOrd="3" destOrd="0" parTransId="{BEF2706D-2D40-4083-B6D7-04BE2EFF027C}" sibTransId="{F39C9CE1-444B-4A91-81F7-FBC450D7A900}"/>
    <dgm:cxn modelId="{247D1F51-5875-471C-AA76-C3EA7BD47A54}" type="presOf" srcId="{47F4FC9A-FED7-404C-AB07-8BF4758D04EE}" destId="{1858FC1D-4717-4CCE-8F99-8AAF513E91E6}" srcOrd="0" destOrd="0" presId="urn:microsoft.com/office/officeart/2005/8/layout/vList2"/>
    <dgm:cxn modelId="{6A511F80-A817-4B00-B5C8-C37F0F15F048}" type="presOf" srcId="{4E36155C-AE05-4247-87DA-CF5E4BFA5871}" destId="{2F537F0D-7B32-42DF-B681-169ACE77FC4E}" srcOrd="0" destOrd="0" presId="urn:microsoft.com/office/officeart/2005/8/layout/vList2"/>
    <dgm:cxn modelId="{51B35BD7-7C1A-4638-A459-CD7A0C6CBBAB}" type="presParOf" srcId="{869C90B6-BE6E-4980-AD17-EC2AE999465D}" destId="{08BEBC3E-6B89-4B3B-B112-9214267B5178}" srcOrd="0" destOrd="0" presId="urn:microsoft.com/office/officeart/2005/8/layout/vList2"/>
    <dgm:cxn modelId="{144FDE4D-56E0-4997-ACAA-8F767E7A4C00}" type="presParOf" srcId="{869C90B6-BE6E-4980-AD17-EC2AE999465D}" destId="{12896144-8D02-48E9-8DAF-376191755C0D}" srcOrd="1" destOrd="0" presId="urn:microsoft.com/office/officeart/2005/8/layout/vList2"/>
    <dgm:cxn modelId="{7E33F241-FE5C-487F-A19D-61BB4DC59217}" type="presParOf" srcId="{869C90B6-BE6E-4980-AD17-EC2AE999465D}" destId="{1858FC1D-4717-4CCE-8F99-8AAF513E91E6}" srcOrd="2" destOrd="0" presId="urn:microsoft.com/office/officeart/2005/8/layout/vList2"/>
    <dgm:cxn modelId="{DFD8A062-606F-4944-9DA0-8135B819D29C}" type="presParOf" srcId="{869C90B6-BE6E-4980-AD17-EC2AE999465D}" destId="{8D6958D7-C6CB-4A1B-BBDB-C5CB419FA809}" srcOrd="3" destOrd="0" presId="urn:microsoft.com/office/officeart/2005/8/layout/vList2"/>
    <dgm:cxn modelId="{7D8336C6-5567-4D5E-A259-285B1801362E}" type="presParOf" srcId="{869C90B6-BE6E-4980-AD17-EC2AE999465D}" destId="{2F537F0D-7B32-42DF-B681-169ACE77FC4E}" srcOrd="4" destOrd="0" presId="urn:microsoft.com/office/officeart/2005/8/layout/vList2"/>
    <dgm:cxn modelId="{592B63E7-2F87-4490-93B5-7DBBFE6D3EAE}" type="presParOf" srcId="{869C90B6-BE6E-4980-AD17-EC2AE999465D}" destId="{FD64CA36-8C90-4A58-9D8C-88E795E29E66}" srcOrd="5" destOrd="0" presId="urn:microsoft.com/office/officeart/2005/8/layout/vList2"/>
    <dgm:cxn modelId="{8F928725-ED29-43FD-A194-E549841FDD3E}" type="presParOf" srcId="{869C90B6-BE6E-4980-AD17-EC2AE999465D}" destId="{766C50D5-9516-43A6-A998-5DC2385B39CF}" srcOrd="6" destOrd="0" presId="urn:microsoft.com/office/officeart/2005/8/layout/vList2"/>
    <dgm:cxn modelId="{3F2E7DD4-0F11-4C09-B054-9D2D27A867C3}" type="presParOf" srcId="{869C90B6-BE6E-4980-AD17-EC2AE999465D}" destId="{84AFE479-2501-4230-AE46-CECF6E1D4F80}" srcOrd="7" destOrd="0" presId="urn:microsoft.com/office/officeart/2005/8/layout/vList2"/>
    <dgm:cxn modelId="{809A8D35-F18A-4FD9-B47D-DE6A1436FDBE}" type="presParOf" srcId="{869C90B6-BE6E-4980-AD17-EC2AE999465D}" destId="{929802BD-8E94-4B67-8C07-A535414E6003}" srcOrd="8"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22781F1A-B184-433A-AB2D-09851B29877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l-GR"/>
        </a:p>
      </dgm:t>
    </dgm:pt>
    <dgm:pt modelId="{E21647CA-590E-4784-BAC3-67BD4A19C97A}">
      <dgm:prSet custT="1"/>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16200000" scaled="1"/>
          <a:tileRect/>
        </a:gradFill>
      </dgm:spPr>
      <dgm:t>
        <a:bodyPr/>
        <a:lstStyle/>
        <a:p>
          <a:r>
            <a:rPr lang="el-GR" sz="2300" dirty="0" smtClean="0">
              <a:solidFill>
                <a:srgbClr val="7030A0"/>
              </a:solidFill>
            </a:rPr>
            <a:t>Πρόγραμμα ποσοτικής χαλάρωσης (</a:t>
          </a:r>
          <a:r>
            <a:rPr lang="en-US" sz="2300" dirty="0" smtClean="0">
              <a:solidFill>
                <a:srgbClr val="7030A0"/>
              </a:solidFill>
            </a:rPr>
            <a:t>QE)</a:t>
          </a:r>
          <a:endParaRPr lang="el-GR" sz="2300" dirty="0">
            <a:solidFill>
              <a:srgbClr val="7030A0"/>
            </a:solidFill>
          </a:endParaRPr>
        </a:p>
      </dgm:t>
    </dgm:pt>
    <dgm:pt modelId="{78CBC9CB-59EF-4E1E-BBB3-1C392BEFC218}" type="parTrans" cxnId="{CA89EF1B-CAD7-42DD-ACBB-A68BAFA437A6}">
      <dgm:prSet/>
      <dgm:spPr/>
      <dgm:t>
        <a:bodyPr/>
        <a:lstStyle/>
        <a:p>
          <a:endParaRPr lang="el-GR"/>
        </a:p>
      </dgm:t>
    </dgm:pt>
    <dgm:pt modelId="{433E4E03-897C-472D-B0C2-A4EC1E063A29}" type="sibTrans" cxnId="{CA89EF1B-CAD7-42DD-ACBB-A68BAFA437A6}">
      <dgm:prSet/>
      <dgm:spPr/>
      <dgm:t>
        <a:bodyPr/>
        <a:lstStyle/>
        <a:p>
          <a:endParaRPr lang="el-GR"/>
        </a:p>
      </dgm:t>
    </dgm:pt>
    <dgm:pt modelId="{65859CFB-F2E5-4FD5-B5F4-0781DB0C8466}">
      <dgm:prSet custT="1"/>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10800000" scaled="1"/>
          <a:tileRect/>
        </a:gradFill>
      </dgm:spPr>
      <dgm:t>
        <a:bodyPr/>
        <a:lstStyle/>
        <a:p>
          <a:r>
            <a:rPr lang="el-GR" sz="2300" dirty="0" smtClean="0">
              <a:solidFill>
                <a:srgbClr val="7030A0"/>
              </a:solidFill>
            </a:rPr>
            <a:t>Ο οποίος αναδείχθηκε σε «δανειστή έκτακτης ανάγκης» για κάθε χώρα που αντιμετώπιζε κρίση χρέους</a:t>
          </a:r>
        </a:p>
      </dgm:t>
    </dgm:pt>
    <dgm:pt modelId="{BEF2706D-2D40-4083-B6D7-04BE2EFF027C}" type="parTrans" cxnId="{EF544887-C194-413D-9BDC-475617E1B1F0}">
      <dgm:prSet/>
      <dgm:spPr/>
      <dgm:t>
        <a:bodyPr/>
        <a:lstStyle/>
        <a:p>
          <a:endParaRPr lang="el-GR"/>
        </a:p>
      </dgm:t>
    </dgm:pt>
    <dgm:pt modelId="{F39C9CE1-444B-4A91-81F7-FBC450D7A900}" type="sibTrans" cxnId="{EF544887-C194-413D-9BDC-475617E1B1F0}">
      <dgm:prSet/>
      <dgm:spPr/>
      <dgm:t>
        <a:bodyPr/>
        <a:lstStyle/>
        <a:p>
          <a:endParaRPr lang="el-GR"/>
        </a:p>
      </dgm:t>
    </dgm:pt>
    <dgm:pt modelId="{4E36155C-AE05-4247-87DA-CF5E4BFA5871}">
      <dgm:prSet custT="1"/>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path path="circle">
            <a:fillToRect l="50000" t="50000" r="50000" b="50000"/>
          </a:path>
          <a:tileRect/>
        </a:gradFill>
      </dgm:spPr>
      <dgm:t>
        <a:bodyPr/>
        <a:lstStyle/>
        <a:p>
          <a:r>
            <a:rPr lang="el-GR" sz="2300" dirty="0" smtClean="0">
              <a:solidFill>
                <a:srgbClr val="7030A0"/>
              </a:solidFill>
            </a:rPr>
            <a:t>Και ενισχύθηκαν περαιτέρω με την ηγεσία </a:t>
          </a:r>
          <a:r>
            <a:rPr lang="en-US" sz="2300" dirty="0" err="1" smtClean="0">
              <a:solidFill>
                <a:srgbClr val="7030A0"/>
              </a:solidFill>
            </a:rPr>
            <a:t>Draghi</a:t>
          </a:r>
          <a:endParaRPr lang="el-GR" sz="2300" dirty="0">
            <a:solidFill>
              <a:srgbClr val="7030A0"/>
            </a:solidFill>
          </a:endParaRPr>
        </a:p>
      </dgm:t>
    </dgm:pt>
    <dgm:pt modelId="{39A5018D-3A87-4179-8F06-DC08631F2029}" type="parTrans" cxnId="{EE7B3A7E-60D0-43AF-BA91-A6785B43AC22}">
      <dgm:prSet/>
      <dgm:spPr/>
      <dgm:t>
        <a:bodyPr/>
        <a:lstStyle/>
        <a:p>
          <a:endParaRPr lang="el-GR"/>
        </a:p>
      </dgm:t>
    </dgm:pt>
    <dgm:pt modelId="{7BF03A0A-9521-4905-907C-4EA52583E5FA}" type="sibTrans" cxnId="{EE7B3A7E-60D0-43AF-BA91-A6785B43AC22}">
      <dgm:prSet/>
      <dgm:spPr/>
      <dgm:t>
        <a:bodyPr/>
        <a:lstStyle/>
        <a:p>
          <a:endParaRPr lang="el-GR"/>
        </a:p>
      </dgm:t>
    </dgm:pt>
    <dgm:pt modelId="{47F4FC9A-FED7-404C-AB07-8BF4758D04EE}">
      <dgm:prSet custT="1"/>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dgm:spPr>
      <dgm:t>
        <a:bodyPr/>
        <a:lstStyle/>
        <a:p>
          <a:r>
            <a:rPr lang="el-GR" sz="2300" dirty="0" smtClean="0">
              <a:solidFill>
                <a:srgbClr val="7030A0"/>
              </a:solidFill>
            </a:rPr>
            <a:t>Η τάση και ο μετασχηματισμός στην ΕΚΤ ξεκίνησαν με την ηγεσία </a:t>
          </a:r>
          <a:r>
            <a:rPr lang="en-US" sz="2300" dirty="0" err="1" smtClean="0">
              <a:solidFill>
                <a:srgbClr val="7030A0"/>
              </a:solidFill>
            </a:rPr>
            <a:t>Trichet</a:t>
          </a:r>
          <a:endParaRPr lang="el-GR" sz="2300" dirty="0" smtClean="0">
            <a:solidFill>
              <a:srgbClr val="7030A0"/>
            </a:solidFill>
          </a:endParaRPr>
        </a:p>
      </dgm:t>
    </dgm:pt>
    <dgm:pt modelId="{50B74028-D195-44D1-A767-FD72D76FFFB0}" type="parTrans" cxnId="{1C489FDE-47B2-44E9-B028-3318F6A12C8E}">
      <dgm:prSet/>
      <dgm:spPr/>
      <dgm:t>
        <a:bodyPr/>
        <a:lstStyle/>
        <a:p>
          <a:endParaRPr lang="el-GR"/>
        </a:p>
      </dgm:t>
    </dgm:pt>
    <dgm:pt modelId="{8B21B73C-8F05-42C2-9C54-90721012DDA9}" type="sibTrans" cxnId="{1C489FDE-47B2-44E9-B028-3318F6A12C8E}">
      <dgm:prSet/>
      <dgm:spPr/>
      <dgm:t>
        <a:bodyPr/>
        <a:lstStyle/>
        <a:p>
          <a:endParaRPr lang="el-GR"/>
        </a:p>
      </dgm:t>
    </dgm:pt>
    <dgm:pt modelId="{F607F7CC-1430-45A3-BFBE-2D303ED186BC}">
      <dgm:prSet custT="1"/>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dgm:spPr>
      <dgm:t>
        <a:bodyPr/>
        <a:lstStyle/>
        <a:p>
          <a:r>
            <a:rPr lang="el-GR" sz="2300" dirty="0" smtClean="0">
              <a:solidFill>
                <a:srgbClr val="7030A0"/>
              </a:solidFill>
            </a:rPr>
            <a:t>Διαχρονικά η αντίδραση της ΕΚΤ στην κρίση της ΕΖ γίνεται ολοένα πιο εμφανής, πιο ενεργή, προληπτική και με στοιχεία </a:t>
          </a:r>
          <a:r>
            <a:rPr lang="el-GR" sz="2300" dirty="0" err="1" smtClean="0">
              <a:solidFill>
                <a:srgbClr val="7030A0"/>
              </a:solidFill>
            </a:rPr>
            <a:t>αντι</a:t>
          </a:r>
          <a:r>
            <a:rPr lang="el-GR" sz="2300" dirty="0" smtClean="0">
              <a:solidFill>
                <a:srgbClr val="7030A0"/>
              </a:solidFill>
            </a:rPr>
            <a:t>-συμβατικότητας</a:t>
          </a:r>
        </a:p>
      </dgm:t>
    </dgm:pt>
    <dgm:pt modelId="{17A5D24A-F1A6-4B44-B996-35EBCC35581A}" type="parTrans" cxnId="{2D49A112-7024-439B-BE87-B3A7E183B0C7}">
      <dgm:prSet/>
      <dgm:spPr/>
      <dgm:t>
        <a:bodyPr/>
        <a:lstStyle/>
        <a:p>
          <a:endParaRPr lang="el-GR"/>
        </a:p>
      </dgm:t>
    </dgm:pt>
    <dgm:pt modelId="{D10247D1-4F0D-466F-BF6E-2A6616880E9D}" type="sibTrans" cxnId="{2D49A112-7024-439B-BE87-B3A7E183B0C7}">
      <dgm:prSet/>
      <dgm:spPr/>
      <dgm:t>
        <a:bodyPr/>
        <a:lstStyle/>
        <a:p>
          <a:endParaRPr lang="el-GR"/>
        </a:p>
      </dgm:t>
    </dgm:pt>
    <dgm:pt modelId="{869C90B6-BE6E-4980-AD17-EC2AE999465D}" type="pres">
      <dgm:prSet presAssocID="{22781F1A-B184-433A-AB2D-09851B298772}" presName="linear" presStyleCnt="0">
        <dgm:presLayoutVars>
          <dgm:animLvl val="lvl"/>
          <dgm:resizeHandles val="exact"/>
        </dgm:presLayoutVars>
      </dgm:prSet>
      <dgm:spPr/>
      <dgm:t>
        <a:bodyPr/>
        <a:lstStyle/>
        <a:p>
          <a:endParaRPr lang="el-GR"/>
        </a:p>
      </dgm:t>
    </dgm:pt>
    <dgm:pt modelId="{08BEBC3E-6B89-4B3B-B112-9214267B5178}" type="pres">
      <dgm:prSet presAssocID="{F607F7CC-1430-45A3-BFBE-2D303ED186BC}" presName="parentText" presStyleLbl="node1" presStyleIdx="0" presStyleCnt="5" custScaleY="107615">
        <dgm:presLayoutVars>
          <dgm:chMax val="0"/>
          <dgm:bulletEnabled val="1"/>
        </dgm:presLayoutVars>
      </dgm:prSet>
      <dgm:spPr/>
      <dgm:t>
        <a:bodyPr/>
        <a:lstStyle/>
        <a:p>
          <a:endParaRPr lang="el-GR"/>
        </a:p>
      </dgm:t>
    </dgm:pt>
    <dgm:pt modelId="{12896144-8D02-48E9-8DAF-376191755C0D}" type="pres">
      <dgm:prSet presAssocID="{D10247D1-4F0D-466F-BF6E-2A6616880E9D}" presName="spacer" presStyleCnt="0"/>
      <dgm:spPr/>
    </dgm:pt>
    <dgm:pt modelId="{1858FC1D-4717-4CCE-8F99-8AAF513E91E6}" type="pres">
      <dgm:prSet presAssocID="{47F4FC9A-FED7-404C-AB07-8BF4758D04EE}" presName="parentText" presStyleLbl="node1" presStyleIdx="1" presStyleCnt="5">
        <dgm:presLayoutVars>
          <dgm:chMax val="0"/>
          <dgm:bulletEnabled val="1"/>
        </dgm:presLayoutVars>
      </dgm:prSet>
      <dgm:spPr/>
      <dgm:t>
        <a:bodyPr/>
        <a:lstStyle/>
        <a:p>
          <a:endParaRPr lang="el-GR"/>
        </a:p>
      </dgm:t>
    </dgm:pt>
    <dgm:pt modelId="{8D6958D7-C6CB-4A1B-BBDB-C5CB419FA809}" type="pres">
      <dgm:prSet presAssocID="{8B21B73C-8F05-42C2-9C54-90721012DDA9}" presName="spacer" presStyleCnt="0"/>
      <dgm:spPr/>
    </dgm:pt>
    <dgm:pt modelId="{2F537F0D-7B32-42DF-B681-169ACE77FC4E}" type="pres">
      <dgm:prSet presAssocID="{4E36155C-AE05-4247-87DA-CF5E4BFA5871}" presName="parentText" presStyleLbl="node1" presStyleIdx="2" presStyleCnt="5">
        <dgm:presLayoutVars>
          <dgm:chMax val="0"/>
          <dgm:bulletEnabled val="1"/>
        </dgm:presLayoutVars>
      </dgm:prSet>
      <dgm:spPr/>
      <dgm:t>
        <a:bodyPr/>
        <a:lstStyle/>
        <a:p>
          <a:endParaRPr lang="el-GR"/>
        </a:p>
      </dgm:t>
    </dgm:pt>
    <dgm:pt modelId="{FD64CA36-8C90-4A58-9D8C-88E795E29E66}" type="pres">
      <dgm:prSet presAssocID="{7BF03A0A-9521-4905-907C-4EA52583E5FA}" presName="spacer" presStyleCnt="0"/>
      <dgm:spPr/>
    </dgm:pt>
    <dgm:pt modelId="{766C50D5-9516-43A6-A998-5DC2385B39CF}" type="pres">
      <dgm:prSet presAssocID="{65859CFB-F2E5-4FD5-B5F4-0781DB0C8466}" presName="parentText" presStyleLbl="node1" presStyleIdx="3" presStyleCnt="5">
        <dgm:presLayoutVars>
          <dgm:chMax val="0"/>
          <dgm:bulletEnabled val="1"/>
        </dgm:presLayoutVars>
      </dgm:prSet>
      <dgm:spPr/>
      <dgm:t>
        <a:bodyPr/>
        <a:lstStyle/>
        <a:p>
          <a:endParaRPr lang="el-GR"/>
        </a:p>
      </dgm:t>
    </dgm:pt>
    <dgm:pt modelId="{84AFE479-2501-4230-AE46-CECF6E1D4F80}" type="pres">
      <dgm:prSet presAssocID="{F39C9CE1-444B-4A91-81F7-FBC450D7A900}" presName="spacer" presStyleCnt="0"/>
      <dgm:spPr/>
    </dgm:pt>
    <dgm:pt modelId="{929802BD-8E94-4B67-8C07-A535414E6003}" type="pres">
      <dgm:prSet presAssocID="{E21647CA-590E-4784-BAC3-67BD4A19C97A}" presName="parentText" presStyleLbl="node1" presStyleIdx="4" presStyleCnt="5">
        <dgm:presLayoutVars>
          <dgm:chMax val="0"/>
          <dgm:bulletEnabled val="1"/>
        </dgm:presLayoutVars>
      </dgm:prSet>
      <dgm:spPr/>
      <dgm:t>
        <a:bodyPr/>
        <a:lstStyle/>
        <a:p>
          <a:endParaRPr lang="el-GR"/>
        </a:p>
      </dgm:t>
    </dgm:pt>
  </dgm:ptLst>
  <dgm:cxnLst>
    <dgm:cxn modelId="{32A6D9A2-4AF2-407D-9797-2AF3D70BFB90}" type="presOf" srcId="{E21647CA-590E-4784-BAC3-67BD4A19C97A}" destId="{929802BD-8E94-4B67-8C07-A535414E6003}" srcOrd="0" destOrd="0" presId="urn:microsoft.com/office/officeart/2005/8/layout/vList2"/>
    <dgm:cxn modelId="{CA89EF1B-CAD7-42DD-ACBB-A68BAFA437A6}" srcId="{22781F1A-B184-433A-AB2D-09851B298772}" destId="{E21647CA-590E-4784-BAC3-67BD4A19C97A}" srcOrd="4" destOrd="0" parTransId="{78CBC9CB-59EF-4E1E-BBB3-1C392BEFC218}" sibTransId="{433E4E03-897C-472D-B0C2-A4EC1E063A29}"/>
    <dgm:cxn modelId="{D264E8EA-2AF0-4F53-B108-3C157A0F1CC0}" type="presOf" srcId="{22781F1A-B184-433A-AB2D-09851B298772}" destId="{869C90B6-BE6E-4980-AD17-EC2AE999465D}" srcOrd="0" destOrd="0" presId="urn:microsoft.com/office/officeart/2005/8/layout/vList2"/>
    <dgm:cxn modelId="{F7CF28B8-AE63-47B0-964C-B91BAA338FA8}" type="presOf" srcId="{4E36155C-AE05-4247-87DA-CF5E4BFA5871}" destId="{2F537F0D-7B32-42DF-B681-169ACE77FC4E}" srcOrd="0" destOrd="0" presId="urn:microsoft.com/office/officeart/2005/8/layout/vList2"/>
    <dgm:cxn modelId="{2D49A112-7024-439B-BE87-B3A7E183B0C7}" srcId="{22781F1A-B184-433A-AB2D-09851B298772}" destId="{F607F7CC-1430-45A3-BFBE-2D303ED186BC}" srcOrd="0" destOrd="0" parTransId="{17A5D24A-F1A6-4B44-B996-35EBCC35581A}" sibTransId="{D10247D1-4F0D-466F-BF6E-2A6616880E9D}"/>
    <dgm:cxn modelId="{1C489FDE-47B2-44E9-B028-3318F6A12C8E}" srcId="{22781F1A-B184-433A-AB2D-09851B298772}" destId="{47F4FC9A-FED7-404C-AB07-8BF4758D04EE}" srcOrd="1" destOrd="0" parTransId="{50B74028-D195-44D1-A767-FD72D76FFFB0}" sibTransId="{8B21B73C-8F05-42C2-9C54-90721012DDA9}"/>
    <dgm:cxn modelId="{EE7B3A7E-60D0-43AF-BA91-A6785B43AC22}" srcId="{22781F1A-B184-433A-AB2D-09851B298772}" destId="{4E36155C-AE05-4247-87DA-CF5E4BFA5871}" srcOrd="2" destOrd="0" parTransId="{39A5018D-3A87-4179-8F06-DC08631F2029}" sibTransId="{7BF03A0A-9521-4905-907C-4EA52583E5FA}"/>
    <dgm:cxn modelId="{D0D25E00-86CE-4D0C-9A59-F1D9810F8A5E}" type="presOf" srcId="{F607F7CC-1430-45A3-BFBE-2D303ED186BC}" destId="{08BEBC3E-6B89-4B3B-B112-9214267B5178}" srcOrd="0" destOrd="0" presId="urn:microsoft.com/office/officeart/2005/8/layout/vList2"/>
    <dgm:cxn modelId="{EF544887-C194-413D-9BDC-475617E1B1F0}" srcId="{22781F1A-B184-433A-AB2D-09851B298772}" destId="{65859CFB-F2E5-4FD5-B5F4-0781DB0C8466}" srcOrd="3" destOrd="0" parTransId="{BEF2706D-2D40-4083-B6D7-04BE2EFF027C}" sibTransId="{F39C9CE1-444B-4A91-81F7-FBC450D7A900}"/>
    <dgm:cxn modelId="{00331D03-2B6F-4CF0-AB4A-E19DA82A9FFA}" type="presOf" srcId="{47F4FC9A-FED7-404C-AB07-8BF4758D04EE}" destId="{1858FC1D-4717-4CCE-8F99-8AAF513E91E6}" srcOrd="0" destOrd="0" presId="urn:microsoft.com/office/officeart/2005/8/layout/vList2"/>
    <dgm:cxn modelId="{A51E2B2B-D78F-4345-9173-E7EC521387CE}" type="presOf" srcId="{65859CFB-F2E5-4FD5-B5F4-0781DB0C8466}" destId="{766C50D5-9516-43A6-A998-5DC2385B39CF}" srcOrd="0" destOrd="0" presId="urn:microsoft.com/office/officeart/2005/8/layout/vList2"/>
    <dgm:cxn modelId="{C3F9629C-1674-4B22-8F4B-20AEBF3F0F02}" type="presParOf" srcId="{869C90B6-BE6E-4980-AD17-EC2AE999465D}" destId="{08BEBC3E-6B89-4B3B-B112-9214267B5178}" srcOrd="0" destOrd="0" presId="urn:microsoft.com/office/officeart/2005/8/layout/vList2"/>
    <dgm:cxn modelId="{21DA40F8-EAA9-4DAD-A363-81A86655DFB5}" type="presParOf" srcId="{869C90B6-BE6E-4980-AD17-EC2AE999465D}" destId="{12896144-8D02-48E9-8DAF-376191755C0D}" srcOrd="1" destOrd="0" presId="urn:microsoft.com/office/officeart/2005/8/layout/vList2"/>
    <dgm:cxn modelId="{740EDF3A-3995-4A90-B7E6-11FC95DB5608}" type="presParOf" srcId="{869C90B6-BE6E-4980-AD17-EC2AE999465D}" destId="{1858FC1D-4717-4CCE-8F99-8AAF513E91E6}" srcOrd="2" destOrd="0" presId="urn:microsoft.com/office/officeart/2005/8/layout/vList2"/>
    <dgm:cxn modelId="{71B4C721-C7EE-4838-9DA9-C148BDDE583F}" type="presParOf" srcId="{869C90B6-BE6E-4980-AD17-EC2AE999465D}" destId="{8D6958D7-C6CB-4A1B-BBDB-C5CB419FA809}" srcOrd="3" destOrd="0" presId="urn:microsoft.com/office/officeart/2005/8/layout/vList2"/>
    <dgm:cxn modelId="{CD1FA503-46DA-46B3-AE68-F431E6FC58E3}" type="presParOf" srcId="{869C90B6-BE6E-4980-AD17-EC2AE999465D}" destId="{2F537F0D-7B32-42DF-B681-169ACE77FC4E}" srcOrd="4" destOrd="0" presId="urn:microsoft.com/office/officeart/2005/8/layout/vList2"/>
    <dgm:cxn modelId="{601368BF-4952-40D3-88F2-402E8F29C617}" type="presParOf" srcId="{869C90B6-BE6E-4980-AD17-EC2AE999465D}" destId="{FD64CA36-8C90-4A58-9D8C-88E795E29E66}" srcOrd="5" destOrd="0" presId="urn:microsoft.com/office/officeart/2005/8/layout/vList2"/>
    <dgm:cxn modelId="{7DF47005-5E60-4AD8-8C8C-99A60972ADA4}" type="presParOf" srcId="{869C90B6-BE6E-4980-AD17-EC2AE999465D}" destId="{766C50D5-9516-43A6-A998-5DC2385B39CF}" srcOrd="6" destOrd="0" presId="urn:microsoft.com/office/officeart/2005/8/layout/vList2"/>
    <dgm:cxn modelId="{5C3B3A19-E4A5-4352-933D-68D5A132F2FA}" type="presParOf" srcId="{869C90B6-BE6E-4980-AD17-EC2AE999465D}" destId="{84AFE479-2501-4230-AE46-CECF6E1D4F80}" srcOrd="7" destOrd="0" presId="urn:microsoft.com/office/officeart/2005/8/layout/vList2"/>
    <dgm:cxn modelId="{E967D351-0130-4F30-AF53-B89CCB420D62}" type="presParOf" srcId="{869C90B6-BE6E-4980-AD17-EC2AE999465D}" destId="{929802BD-8E94-4B67-8C07-A535414E6003}" srcOrd="8" destOrd="0" presId="urn:microsoft.com/office/officeart/2005/8/layout/vList2"/>
  </dgm:cxnLst>
  <dgm:bg/>
  <dgm:whole/>
</dgm:dataModel>
</file>

<file path=ppt/diagrams/data13.xml><?xml version="1.0" encoding="utf-8"?>
<dgm:dataModel xmlns:dgm="http://schemas.openxmlformats.org/drawingml/2006/diagram" xmlns:a="http://schemas.openxmlformats.org/drawingml/2006/main">
  <dgm:ptLst>
    <dgm:pt modelId="{22781F1A-B184-433A-AB2D-09851B29877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l-GR"/>
        </a:p>
      </dgm:t>
    </dgm:pt>
    <dgm:pt modelId="{E21647CA-590E-4784-BAC3-67BD4A19C97A}">
      <dgm:prSet/>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16200000" scaled="1"/>
          <a:tileRect/>
        </a:gradFill>
      </dgm:spPr>
      <dgm:t>
        <a:bodyPr/>
        <a:lstStyle/>
        <a:p>
          <a:r>
            <a:rPr lang="el-GR" dirty="0" smtClean="0">
              <a:solidFill>
                <a:srgbClr val="7030A0"/>
              </a:solidFill>
            </a:rPr>
            <a:t>Και αναβαθμισμένο προφίλ ηγεσίας-σχέση «ηγέτη-</a:t>
          </a:r>
          <a:r>
            <a:rPr lang="el-GR" dirty="0" err="1" smtClean="0">
              <a:solidFill>
                <a:srgbClr val="7030A0"/>
              </a:solidFill>
            </a:rPr>
            <a:t>ακολούθο</a:t>
          </a:r>
          <a:r>
            <a:rPr lang="el-GR" dirty="0" smtClean="0">
              <a:solidFill>
                <a:srgbClr val="7030A0"/>
              </a:solidFill>
            </a:rPr>
            <a:t>υ»</a:t>
          </a:r>
          <a:endParaRPr lang="el-GR" dirty="0">
            <a:solidFill>
              <a:srgbClr val="7030A0"/>
            </a:solidFill>
          </a:endParaRPr>
        </a:p>
      </dgm:t>
    </dgm:pt>
    <dgm:pt modelId="{78CBC9CB-59EF-4E1E-BBB3-1C392BEFC218}" type="parTrans" cxnId="{CA89EF1B-CAD7-42DD-ACBB-A68BAFA437A6}">
      <dgm:prSet/>
      <dgm:spPr/>
      <dgm:t>
        <a:bodyPr/>
        <a:lstStyle/>
        <a:p>
          <a:endParaRPr lang="el-GR"/>
        </a:p>
      </dgm:t>
    </dgm:pt>
    <dgm:pt modelId="{433E4E03-897C-472D-B0C2-A4EC1E063A29}" type="sibTrans" cxnId="{CA89EF1B-CAD7-42DD-ACBB-A68BAFA437A6}">
      <dgm:prSet/>
      <dgm:spPr/>
      <dgm:t>
        <a:bodyPr/>
        <a:lstStyle/>
        <a:p>
          <a:endParaRPr lang="el-GR"/>
        </a:p>
      </dgm:t>
    </dgm:pt>
    <dgm:pt modelId="{65859CFB-F2E5-4FD5-B5F4-0781DB0C8466}">
      <dgm:prSet/>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10800000" scaled="1"/>
          <a:tileRect/>
        </a:gradFill>
      </dgm:spPr>
      <dgm:t>
        <a:bodyPr/>
        <a:lstStyle/>
        <a:p>
          <a:r>
            <a:rPr lang="el-GR" dirty="0" smtClean="0">
              <a:solidFill>
                <a:srgbClr val="7030A0"/>
              </a:solidFill>
            </a:rPr>
            <a:t>Η ΕΚΤ είναι ο πλέον ισχυρός θεσμός εντός ΕΕ με ρόλο και αρχές που υποστηρίζουν την ΕΕ και την ΕΖ</a:t>
          </a:r>
        </a:p>
      </dgm:t>
    </dgm:pt>
    <dgm:pt modelId="{BEF2706D-2D40-4083-B6D7-04BE2EFF027C}" type="parTrans" cxnId="{EF544887-C194-413D-9BDC-475617E1B1F0}">
      <dgm:prSet/>
      <dgm:spPr/>
      <dgm:t>
        <a:bodyPr/>
        <a:lstStyle/>
        <a:p>
          <a:endParaRPr lang="el-GR"/>
        </a:p>
      </dgm:t>
    </dgm:pt>
    <dgm:pt modelId="{F39C9CE1-444B-4A91-81F7-FBC450D7A900}" type="sibTrans" cxnId="{EF544887-C194-413D-9BDC-475617E1B1F0}">
      <dgm:prSet/>
      <dgm:spPr/>
      <dgm:t>
        <a:bodyPr/>
        <a:lstStyle/>
        <a:p>
          <a:endParaRPr lang="el-GR"/>
        </a:p>
      </dgm:t>
    </dgm:pt>
    <dgm:pt modelId="{4E36155C-AE05-4247-87DA-CF5E4BFA5871}">
      <dgm:prSet/>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path path="circle">
            <a:fillToRect l="50000" t="50000" r="50000" b="50000"/>
          </a:path>
          <a:tileRect/>
        </a:gradFill>
      </dgm:spPr>
      <dgm:t>
        <a:bodyPr/>
        <a:lstStyle/>
        <a:p>
          <a:r>
            <a:rPr lang="el-GR" dirty="0" smtClean="0">
              <a:solidFill>
                <a:srgbClr val="7030A0"/>
              </a:solidFill>
            </a:rPr>
            <a:t>Διαμάχη διαφορετικών αντιλήψεων και </a:t>
          </a:r>
          <a:r>
            <a:rPr lang="el-GR" dirty="0" err="1" smtClean="0">
              <a:solidFill>
                <a:srgbClr val="7030A0"/>
              </a:solidFill>
            </a:rPr>
            <a:t>οργανωσιακών</a:t>
          </a:r>
          <a:r>
            <a:rPr lang="el-GR" dirty="0" smtClean="0">
              <a:solidFill>
                <a:srgbClr val="7030A0"/>
              </a:solidFill>
            </a:rPr>
            <a:t> πλαισίων</a:t>
          </a:r>
          <a:endParaRPr lang="el-GR" dirty="0">
            <a:solidFill>
              <a:srgbClr val="7030A0"/>
            </a:solidFill>
          </a:endParaRPr>
        </a:p>
      </dgm:t>
    </dgm:pt>
    <dgm:pt modelId="{39A5018D-3A87-4179-8F06-DC08631F2029}" type="parTrans" cxnId="{EE7B3A7E-60D0-43AF-BA91-A6785B43AC22}">
      <dgm:prSet/>
      <dgm:spPr/>
      <dgm:t>
        <a:bodyPr/>
        <a:lstStyle/>
        <a:p>
          <a:endParaRPr lang="el-GR"/>
        </a:p>
      </dgm:t>
    </dgm:pt>
    <dgm:pt modelId="{7BF03A0A-9521-4905-907C-4EA52583E5FA}" type="sibTrans" cxnId="{EE7B3A7E-60D0-43AF-BA91-A6785B43AC22}">
      <dgm:prSet/>
      <dgm:spPr/>
      <dgm:t>
        <a:bodyPr/>
        <a:lstStyle/>
        <a:p>
          <a:endParaRPr lang="el-GR"/>
        </a:p>
      </dgm:t>
    </dgm:pt>
    <dgm:pt modelId="{47F4FC9A-FED7-404C-AB07-8BF4758D04EE}">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dgm:spPr>
      <dgm:t>
        <a:bodyPr/>
        <a:lstStyle/>
        <a:p>
          <a:r>
            <a:rPr lang="el-GR" dirty="0" smtClean="0">
              <a:solidFill>
                <a:srgbClr val="7030A0"/>
              </a:solidFill>
            </a:rPr>
            <a:t>Βαθμιαίος μετασχηματισμός της ΕΚΤ</a:t>
          </a:r>
        </a:p>
      </dgm:t>
    </dgm:pt>
    <dgm:pt modelId="{50B74028-D195-44D1-A767-FD72D76FFFB0}" type="parTrans" cxnId="{1C489FDE-47B2-44E9-B028-3318F6A12C8E}">
      <dgm:prSet/>
      <dgm:spPr/>
      <dgm:t>
        <a:bodyPr/>
        <a:lstStyle/>
        <a:p>
          <a:endParaRPr lang="el-GR"/>
        </a:p>
      </dgm:t>
    </dgm:pt>
    <dgm:pt modelId="{8B21B73C-8F05-42C2-9C54-90721012DDA9}" type="sibTrans" cxnId="{1C489FDE-47B2-44E9-B028-3318F6A12C8E}">
      <dgm:prSet/>
      <dgm:spPr/>
      <dgm:t>
        <a:bodyPr/>
        <a:lstStyle/>
        <a:p>
          <a:endParaRPr lang="el-GR"/>
        </a:p>
      </dgm:t>
    </dgm:pt>
    <dgm:pt modelId="{F607F7CC-1430-45A3-BFBE-2D303ED186BC}">
      <dgm:prSet/>
      <dgm:spPr>
        <a:gradFill flip="none"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dgm:spPr>
      <dgm:t>
        <a:bodyPr/>
        <a:lstStyle/>
        <a:p>
          <a:r>
            <a:rPr lang="el-GR" dirty="0" smtClean="0">
              <a:solidFill>
                <a:srgbClr val="7030A0"/>
              </a:solidFill>
            </a:rPr>
            <a:t>Σύγκρουση για το «πρόγραμμα αγορών χρεογράφων»-η ΕΚΤ προέβη στην αγορά κρατικών ομολόγων-μέσω ΔΑ</a:t>
          </a:r>
        </a:p>
      </dgm:t>
    </dgm:pt>
    <dgm:pt modelId="{17A5D24A-F1A6-4B44-B996-35EBCC35581A}" type="parTrans" cxnId="{2D49A112-7024-439B-BE87-B3A7E183B0C7}">
      <dgm:prSet/>
      <dgm:spPr/>
      <dgm:t>
        <a:bodyPr/>
        <a:lstStyle/>
        <a:p>
          <a:endParaRPr lang="el-GR"/>
        </a:p>
      </dgm:t>
    </dgm:pt>
    <dgm:pt modelId="{D10247D1-4F0D-466F-BF6E-2A6616880E9D}" type="sibTrans" cxnId="{2D49A112-7024-439B-BE87-B3A7E183B0C7}">
      <dgm:prSet/>
      <dgm:spPr/>
      <dgm:t>
        <a:bodyPr/>
        <a:lstStyle/>
        <a:p>
          <a:endParaRPr lang="el-GR"/>
        </a:p>
      </dgm:t>
    </dgm:pt>
    <dgm:pt modelId="{869C90B6-BE6E-4980-AD17-EC2AE999465D}" type="pres">
      <dgm:prSet presAssocID="{22781F1A-B184-433A-AB2D-09851B298772}" presName="linear" presStyleCnt="0">
        <dgm:presLayoutVars>
          <dgm:animLvl val="lvl"/>
          <dgm:resizeHandles val="exact"/>
        </dgm:presLayoutVars>
      </dgm:prSet>
      <dgm:spPr/>
      <dgm:t>
        <a:bodyPr/>
        <a:lstStyle/>
        <a:p>
          <a:endParaRPr lang="el-GR"/>
        </a:p>
      </dgm:t>
    </dgm:pt>
    <dgm:pt modelId="{08BEBC3E-6B89-4B3B-B112-9214267B5178}" type="pres">
      <dgm:prSet presAssocID="{F607F7CC-1430-45A3-BFBE-2D303ED186BC}" presName="parentText" presStyleLbl="node1" presStyleIdx="0" presStyleCnt="5">
        <dgm:presLayoutVars>
          <dgm:chMax val="0"/>
          <dgm:bulletEnabled val="1"/>
        </dgm:presLayoutVars>
      </dgm:prSet>
      <dgm:spPr/>
      <dgm:t>
        <a:bodyPr/>
        <a:lstStyle/>
        <a:p>
          <a:endParaRPr lang="el-GR"/>
        </a:p>
      </dgm:t>
    </dgm:pt>
    <dgm:pt modelId="{12896144-8D02-48E9-8DAF-376191755C0D}" type="pres">
      <dgm:prSet presAssocID="{D10247D1-4F0D-466F-BF6E-2A6616880E9D}" presName="spacer" presStyleCnt="0"/>
      <dgm:spPr/>
    </dgm:pt>
    <dgm:pt modelId="{1858FC1D-4717-4CCE-8F99-8AAF513E91E6}" type="pres">
      <dgm:prSet presAssocID="{47F4FC9A-FED7-404C-AB07-8BF4758D04EE}" presName="parentText" presStyleLbl="node1" presStyleIdx="1" presStyleCnt="5">
        <dgm:presLayoutVars>
          <dgm:chMax val="0"/>
          <dgm:bulletEnabled val="1"/>
        </dgm:presLayoutVars>
      </dgm:prSet>
      <dgm:spPr/>
      <dgm:t>
        <a:bodyPr/>
        <a:lstStyle/>
        <a:p>
          <a:endParaRPr lang="el-GR"/>
        </a:p>
      </dgm:t>
    </dgm:pt>
    <dgm:pt modelId="{8D6958D7-C6CB-4A1B-BBDB-C5CB419FA809}" type="pres">
      <dgm:prSet presAssocID="{8B21B73C-8F05-42C2-9C54-90721012DDA9}" presName="spacer" presStyleCnt="0"/>
      <dgm:spPr/>
    </dgm:pt>
    <dgm:pt modelId="{2F537F0D-7B32-42DF-B681-169ACE77FC4E}" type="pres">
      <dgm:prSet presAssocID="{4E36155C-AE05-4247-87DA-CF5E4BFA5871}" presName="parentText" presStyleLbl="node1" presStyleIdx="2" presStyleCnt="5">
        <dgm:presLayoutVars>
          <dgm:chMax val="0"/>
          <dgm:bulletEnabled val="1"/>
        </dgm:presLayoutVars>
      </dgm:prSet>
      <dgm:spPr/>
      <dgm:t>
        <a:bodyPr/>
        <a:lstStyle/>
        <a:p>
          <a:endParaRPr lang="el-GR"/>
        </a:p>
      </dgm:t>
    </dgm:pt>
    <dgm:pt modelId="{FD64CA36-8C90-4A58-9D8C-88E795E29E66}" type="pres">
      <dgm:prSet presAssocID="{7BF03A0A-9521-4905-907C-4EA52583E5FA}" presName="spacer" presStyleCnt="0"/>
      <dgm:spPr/>
    </dgm:pt>
    <dgm:pt modelId="{766C50D5-9516-43A6-A998-5DC2385B39CF}" type="pres">
      <dgm:prSet presAssocID="{65859CFB-F2E5-4FD5-B5F4-0781DB0C8466}" presName="parentText" presStyleLbl="node1" presStyleIdx="3" presStyleCnt="5">
        <dgm:presLayoutVars>
          <dgm:chMax val="0"/>
          <dgm:bulletEnabled val="1"/>
        </dgm:presLayoutVars>
      </dgm:prSet>
      <dgm:spPr/>
      <dgm:t>
        <a:bodyPr/>
        <a:lstStyle/>
        <a:p>
          <a:endParaRPr lang="el-GR"/>
        </a:p>
      </dgm:t>
    </dgm:pt>
    <dgm:pt modelId="{84AFE479-2501-4230-AE46-CECF6E1D4F80}" type="pres">
      <dgm:prSet presAssocID="{F39C9CE1-444B-4A91-81F7-FBC450D7A900}" presName="spacer" presStyleCnt="0"/>
      <dgm:spPr/>
    </dgm:pt>
    <dgm:pt modelId="{929802BD-8E94-4B67-8C07-A535414E6003}" type="pres">
      <dgm:prSet presAssocID="{E21647CA-590E-4784-BAC3-67BD4A19C97A}" presName="parentText" presStyleLbl="node1" presStyleIdx="4" presStyleCnt="5">
        <dgm:presLayoutVars>
          <dgm:chMax val="0"/>
          <dgm:bulletEnabled val="1"/>
        </dgm:presLayoutVars>
      </dgm:prSet>
      <dgm:spPr/>
      <dgm:t>
        <a:bodyPr/>
        <a:lstStyle/>
        <a:p>
          <a:endParaRPr lang="el-GR"/>
        </a:p>
      </dgm:t>
    </dgm:pt>
  </dgm:ptLst>
  <dgm:cxnLst>
    <dgm:cxn modelId="{36A7E36B-9771-4E17-B79B-07565DC13FC2}" type="presOf" srcId="{E21647CA-590E-4784-BAC3-67BD4A19C97A}" destId="{929802BD-8E94-4B67-8C07-A535414E6003}" srcOrd="0" destOrd="0" presId="urn:microsoft.com/office/officeart/2005/8/layout/vList2"/>
    <dgm:cxn modelId="{855F4A76-BD19-4A7C-8177-DB1983C576BF}" type="presOf" srcId="{22781F1A-B184-433A-AB2D-09851B298772}" destId="{869C90B6-BE6E-4980-AD17-EC2AE999465D}" srcOrd="0" destOrd="0" presId="urn:microsoft.com/office/officeart/2005/8/layout/vList2"/>
    <dgm:cxn modelId="{CA89EF1B-CAD7-42DD-ACBB-A68BAFA437A6}" srcId="{22781F1A-B184-433A-AB2D-09851B298772}" destId="{E21647CA-590E-4784-BAC3-67BD4A19C97A}" srcOrd="4" destOrd="0" parTransId="{78CBC9CB-59EF-4E1E-BBB3-1C392BEFC218}" sibTransId="{433E4E03-897C-472D-B0C2-A4EC1E063A29}"/>
    <dgm:cxn modelId="{2D49A112-7024-439B-BE87-B3A7E183B0C7}" srcId="{22781F1A-B184-433A-AB2D-09851B298772}" destId="{F607F7CC-1430-45A3-BFBE-2D303ED186BC}" srcOrd="0" destOrd="0" parTransId="{17A5D24A-F1A6-4B44-B996-35EBCC35581A}" sibTransId="{D10247D1-4F0D-466F-BF6E-2A6616880E9D}"/>
    <dgm:cxn modelId="{4ED242CE-67C9-41A3-8105-E2BC3C97BCF9}" type="presOf" srcId="{F607F7CC-1430-45A3-BFBE-2D303ED186BC}" destId="{08BEBC3E-6B89-4B3B-B112-9214267B5178}" srcOrd="0" destOrd="0" presId="urn:microsoft.com/office/officeart/2005/8/layout/vList2"/>
    <dgm:cxn modelId="{F130CD9F-B2CD-40D6-B739-F5BB62CDC19A}" type="presOf" srcId="{4E36155C-AE05-4247-87DA-CF5E4BFA5871}" destId="{2F537F0D-7B32-42DF-B681-169ACE77FC4E}" srcOrd="0" destOrd="0" presId="urn:microsoft.com/office/officeart/2005/8/layout/vList2"/>
    <dgm:cxn modelId="{1C489FDE-47B2-44E9-B028-3318F6A12C8E}" srcId="{22781F1A-B184-433A-AB2D-09851B298772}" destId="{47F4FC9A-FED7-404C-AB07-8BF4758D04EE}" srcOrd="1" destOrd="0" parTransId="{50B74028-D195-44D1-A767-FD72D76FFFB0}" sibTransId="{8B21B73C-8F05-42C2-9C54-90721012DDA9}"/>
    <dgm:cxn modelId="{68E9C048-894E-458B-8DE7-9AAA830B4221}" type="presOf" srcId="{65859CFB-F2E5-4FD5-B5F4-0781DB0C8466}" destId="{766C50D5-9516-43A6-A998-5DC2385B39CF}" srcOrd="0" destOrd="0" presId="urn:microsoft.com/office/officeart/2005/8/layout/vList2"/>
    <dgm:cxn modelId="{EE7B3A7E-60D0-43AF-BA91-A6785B43AC22}" srcId="{22781F1A-B184-433A-AB2D-09851B298772}" destId="{4E36155C-AE05-4247-87DA-CF5E4BFA5871}" srcOrd="2" destOrd="0" parTransId="{39A5018D-3A87-4179-8F06-DC08631F2029}" sibTransId="{7BF03A0A-9521-4905-907C-4EA52583E5FA}"/>
    <dgm:cxn modelId="{EF544887-C194-413D-9BDC-475617E1B1F0}" srcId="{22781F1A-B184-433A-AB2D-09851B298772}" destId="{65859CFB-F2E5-4FD5-B5F4-0781DB0C8466}" srcOrd="3" destOrd="0" parTransId="{BEF2706D-2D40-4083-B6D7-04BE2EFF027C}" sibTransId="{F39C9CE1-444B-4A91-81F7-FBC450D7A900}"/>
    <dgm:cxn modelId="{5EB07F49-15D0-43DA-AA74-7497D39F9EE0}" type="presOf" srcId="{47F4FC9A-FED7-404C-AB07-8BF4758D04EE}" destId="{1858FC1D-4717-4CCE-8F99-8AAF513E91E6}" srcOrd="0" destOrd="0" presId="urn:microsoft.com/office/officeart/2005/8/layout/vList2"/>
    <dgm:cxn modelId="{ECB724B8-F812-478C-92AD-9342B50124DB}" type="presParOf" srcId="{869C90B6-BE6E-4980-AD17-EC2AE999465D}" destId="{08BEBC3E-6B89-4B3B-B112-9214267B5178}" srcOrd="0" destOrd="0" presId="urn:microsoft.com/office/officeart/2005/8/layout/vList2"/>
    <dgm:cxn modelId="{309FA1D2-0300-482C-8208-DD213E61FFAB}" type="presParOf" srcId="{869C90B6-BE6E-4980-AD17-EC2AE999465D}" destId="{12896144-8D02-48E9-8DAF-376191755C0D}" srcOrd="1" destOrd="0" presId="urn:microsoft.com/office/officeart/2005/8/layout/vList2"/>
    <dgm:cxn modelId="{BFB084A5-DC7E-4486-B97C-9C4E13567C7C}" type="presParOf" srcId="{869C90B6-BE6E-4980-AD17-EC2AE999465D}" destId="{1858FC1D-4717-4CCE-8F99-8AAF513E91E6}" srcOrd="2" destOrd="0" presId="urn:microsoft.com/office/officeart/2005/8/layout/vList2"/>
    <dgm:cxn modelId="{D0162585-0DA1-402B-B47B-287E7C88AF66}" type="presParOf" srcId="{869C90B6-BE6E-4980-AD17-EC2AE999465D}" destId="{8D6958D7-C6CB-4A1B-BBDB-C5CB419FA809}" srcOrd="3" destOrd="0" presId="urn:microsoft.com/office/officeart/2005/8/layout/vList2"/>
    <dgm:cxn modelId="{7CFC3E85-EEDB-4B2A-8A9E-4EED4588BAFB}" type="presParOf" srcId="{869C90B6-BE6E-4980-AD17-EC2AE999465D}" destId="{2F537F0D-7B32-42DF-B681-169ACE77FC4E}" srcOrd="4" destOrd="0" presId="urn:microsoft.com/office/officeart/2005/8/layout/vList2"/>
    <dgm:cxn modelId="{E60E9045-2ADC-4FD9-BE63-ED556F5298E5}" type="presParOf" srcId="{869C90B6-BE6E-4980-AD17-EC2AE999465D}" destId="{FD64CA36-8C90-4A58-9D8C-88E795E29E66}" srcOrd="5" destOrd="0" presId="urn:microsoft.com/office/officeart/2005/8/layout/vList2"/>
    <dgm:cxn modelId="{5B77CE7F-073A-43C3-8A03-F25DB3FD58EB}" type="presParOf" srcId="{869C90B6-BE6E-4980-AD17-EC2AE999465D}" destId="{766C50D5-9516-43A6-A998-5DC2385B39CF}" srcOrd="6" destOrd="0" presId="urn:microsoft.com/office/officeart/2005/8/layout/vList2"/>
    <dgm:cxn modelId="{4787893F-09F7-40DA-9262-48A74F9DB8F7}" type="presParOf" srcId="{869C90B6-BE6E-4980-AD17-EC2AE999465D}" destId="{84AFE479-2501-4230-AE46-CECF6E1D4F80}" srcOrd="7" destOrd="0" presId="urn:microsoft.com/office/officeart/2005/8/layout/vList2"/>
    <dgm:cxn modelId="{8AAA932B-7D9F-49F2-A8AC-3EE6A1CE3F7E}" type="presParOf" srcId="{869C90B6-BE6E-4980-AD17-EC2AE999465D}" destId="{929802BD-8E94-4B67-8C07-A535414E6003}" srcOrd="8" destOrd="0" presId="urn:microsoft.com/office/officeart/2005/8/layout/vList2"/>
  </dgm:cxnLst>
  <dgm:bg/>
  <dgm:whole/>
</dgm:dataModel>
</file>

<file path=ppt/diagrams/data14.xml><?xml version="1.0" encoding="utf-8"?>
<dgm:dataModel xmlns:dgm="http://schemas.openxmlformats.org/drawingml/2006/diagram" xmlns:a="http://schemas.openxmlformats.org/drawingml/2006/main">
  <dgm:ptLst>
    <dgm:pt modelId="{C63258B4-8C88-4AD7-9FEF-DC75CE2C5B03}" type="doc">
      <dgm:prSet loTypeId="urn:microsoft.com/office/officeart/2005/8/layout/pyramid1" loCatId="pyramid" qsTypeId="urn:microsoft.com/office/officeart/2005/8/quickstyle/simple1" qsCatId="simple" csTypeId="urn:microsoft.com/office/officeart/2005/8/colors/accent1_2" csCatId="accent1" phldr="1"/>
      <dgm:spPr/>
    </dgm:pt>
    <dgm:pt modelId="{C07FD3A3-870F-4BD6-98DE-40D1BCD3C801}">
      <dgm:prSet/>
      <dgm:spPr>
        <a:solidFill>
          <a:schemeClr val="accent2">
            <a:lumMod val="75000"/>
          </a:schemeClr>
        </a:solidFill>
      </dgm:spPr>
      <dgm:t>
        <a:bodyPr/>
        <a:lstStyle/>
        <a:p>
          <a:r>
            <a:rPr lang="el-GR" dirty="0" smtClean="0">
              <a:solidFill>
                <a:schemeClr val="bg2">
                  <a:lumMod val="90000"/>
                </a:schemeClr>
              </a:solidFill>
            </a:rPr>
            <a:t>τραπεζική ένωση </a:t>
          </a:r>
          <a:endParaRPr lang="el-GR" dirty="0">
            <a:solidFill>
              <a:schemeClr val="bg2">
                <a:lumMod val="90000"/>
              </a:schemeClr>
            </a:solidFill>
          </a:endParaRPr>
        </a:p>
      </dgm:t>
    </dgm:pt>
    <dgm:pt modelId="{7EE3C17A-7B70-476F-8F29-3CBB49CF1F70}" type="parTrans" cxnId="{24347E9D-F2F1-4E07-BD2B-3570331769A0}">
      <dgm:prSet/>
      <dgm:spPr/>
      <dgm:t>
        <a:bodyPr/>
        <a:lstStyle/>
        <a:p>
          <a:endParaRPr lang="el-GR"/>
        </a:p>
      </dgm:t>
    </dgm:pt>
    <dgm:pt modelId="{2E27030C-2452-42C2-9820-AED93CB55966}" type="sibTrans" cxnId="{24347E9D-F2F1-4E07-BD2B-3570331769A0}">
      <dgm:prSet/>
      <dgm:spPr/>
      <dgm:t>
        <a:bodyPr/>
        <a:lstStyle/>
        <a:p>
          <a:endParaRPr lang="el-GR"/>
        </a:p>
      </dgm:t>
    </dgm:pt>
    <dgm:pt modelId="{B4A79E8A-B75F-426F-AAAB-0CBA82F26F4D}">
      <dgm:prSet/>
      <dgm:spPr>
        <a:solidFill>
          <a:schemeClr val="accent3">
            <a:lumMod val="75000"/>
          </a:schemeClr>
        </a:solidFill>
      </dgm:spPr>
      <dgm:t>
        <a:bodyPr/>
        <a:lstStyle/>
        <a:p>
          <a:r>
            <a:rPr lang="el-GR" dirty="0" smtClean="0">
              <a:solidFill>
                <a:schemeClr val="bg2">
                  <a:lumMod val="90000"/>
                </a:schemeClr>
              </a:solidFill>
            </a:rPr>
            <a:t>έκδοση κοινών κυβερνητικών ομολόγων </a:t>
          </a:r>
          <a:endParaRPr lang="el-GR" dirty="0">
            <a:solidFill>
              <a:schemeClr val="bg2">
                <a:lumMod val="90000"/>
              </a:schemeClr>
            </a:solidFill>
          </a:endParaRPr>
        </a:p>
      </dgm:t>
    </dgm:pt>
    <dgm:pt modelId="{137AE4C2-6833-4385-B336-D06130DB79E8}" type="parTrans" cxnId="{330C454A-FE96-4AA8-8CA3-82F434FA1545}">
      <dgm:prSet/>
      <dgm:spPr/>
      <dgm:t>
        <a:bodyPr/>
        <a:lstStyle/>
        <a:p>
          <a:endParaRPr lang="el-GR"/>
        </a:p>
      </dgm:t>
    </dgm:pt>
    <dgm:pt modelId="{FFC5D70F-B178-4D0B-B566-7E9BB0F0D9D2}" type="sibTrans" cxnId="{330C454A-FE96-4AA8-8CA3-82F434FA1545}">
      <dgm:prSet/>
      <dgm:spPr/>
      <dgm:t>
        <a:bodyPr/>
        <a:lstStyle/>
        <a:p>
          <a:endParaRPr lang="el-GR"/>
        </a:p>
      </dgm:t>
    </dgm:pt>
    <dgm:pt modelId="{192E5E50-E1CE-4BC3-88F5-70643BEA5A43}">
      <dgm:prSet phldrT="[Κείμενο]"/>
      <dgm:spPr>
        <a:solidFill>
          <a:schemeClr val="tx2">
            <a:lumMod val="20000"/>
            <a:lumOff val="80000"/>
          </a:schemeClr>
        </a:solidFill>
      </dgm:spPr>
      <dgm:t>
        <a:bodyPr/>
        <a:lstStyle/>
        <a:p>
          <a:endParaRPr lang="el-GR" dirty="0"/>
        </a:p>
      </dgm:t>
    </dgm:pt>
    <dgm:pt modelId="{315FFA4A-2671-4C12-9A75-B70E356518F7}" type="sibTrans" cxnId="{B8E1C1C4-7A98-4F00-A867-49AAAA1247D7}">
      <dgm:prSet/>
      <dgm:spPr/>
      <dgm:t>
        <a:bodyPr/>
        <a:lstStyle/>
        <a:p>
          <a:endParaRPr lang="el-GR"/>
        </a:p>
      </dgm:t>
    </dgm:pt>
    <dgm:pt modelId="{169E28B9-C74A-43BB-80B2-0EF1278F0F09}" type="parTrans" cxnId="{B8E1C1C4-7A98-4F00-A867-49AAAA1247D7}">
      <dgm:prSet/>
      <dgm:spPr/>
      <dgm:t>
        <a:bodyPr/>
        <a:lstStyle/>
        <a:p>
          <a:endParaRPr lang="el-GR"/>
        </a:p>
      </dgm:t>
    </dgm:pt>
    <dgm:pt modelId="{317E20D9-4055-4E01-8123-593BCACFE806}">
      <dgm:prSet/>
      <dgm:spPr>
        <a:solidFill>
          <a:schemeClr val="accent3">
            <a:lumMod val="50000"/>
          </a:schemeClr>
        </a:solidFill>
      </dgm:spPr>
      <dgm:t>
        <a:bodyPr/>
        <a:lstStyle/>
        <a:p>
          <a:r>
            <a:rPr lang="el-GR" dirty="0" smtClean="0">
              <a:solidFill>
                <a:schemeClr val="bg2">
                  <a:lumMod val="90000"/>
                </a:schemeClr>
              </a:solidFill>
            </a:rPr>
            <a:t>επίλυση άμεσων και επιτακτικών προβλημάτων,  </a:t>
          </a:r>
          <a:endParaRPr lang="el-GR" dirty="0">
            <a:solidFill>
              <a:schemeClr val="bg2">
                <a:lumMod val="90000"/>
              </a:schemeClr>
            </a:solidFill>
          </a:endParaRPr>
        </a:p>
      </dgm:t>
    </dgm:pt>
    <dgm:pt modelId="{196E7DD5-C9A6-4CC2-8D68-2D603DE03FB5}" type="parTrans" cxnId="{6BD693B4-5BDF-46AA-8B83-25184AE5E7A2}">
      <dgm:prSet/>
      <dgm:spPr/>
      <dgm:t>
        <a:bodyPr/>
        <a:lstStyle/>
        <a:p>
          <a:endParaRPr lang="el-GR"/>
        </a:p>
      </dgm:t>
    </dgm:pt>
    <dgm:pt modelId="{62D656F5-7AC2-4276-AEE2-75CCB67855F8}" type="sibTrans" cxnId="{6BD693B4-5BDF-46AA-8B83-25184AE5E7A2}">
      <dgm:prSet/>
      <dgm:spPr/>
      <dgm:t>
        <a:bodyPr/>
        <a:lstStyle/>
        <a:p>
          <a:endParaRPr lang="el-GR"/>
        </a:p>
      </dgm:t>
    </dgm:pt>
    <dgm:pt modelId="{03809AF3-E3B5-4BB8-A187-9938398D8A15}">
      <dgm:prSet/>
      <dgm:spPr>
        <a:solidFill>
          <a:schemeClr val="accent2">
            <a:lumMod val="50000"/>
          </a:schemeClr>
        </a:solidFill>
      </dgm:spPr>
      <dgm:t>
        <a:bodyPr/>
        <a:lstStyle/>
        <a:p>
          <a:r>
            <a:rPr lang="el-GR" dirty="0" smtClean="0">
              <a:solidFill>
                <a:schemeClr val="bg2">
                  <a:lumMod val="90000"/>
                </a:schemeClr>
              </a:solidFill>
            </a:rPr>
            <a:t>στην κοινή πορεία προς την πολιτική ένωση</a:t>
          </a:r>
          <a:endParaRPr lang="el-GR" dirty="0">
            <a:solidFill>
              <a:schemeClr val="bg2">
                <a:lumMod val="90000"/>
              </a:schemeClr>
            </a:solidFill>
          </a:endParaRPr>
        </a:p>
      </dgm:t>
    </dgm:pt>
    <dgm:pt modelId="{2C387989-30DD-4503-8F1B-CBFD7B467C8C}" type="parTrans" cxnId="{2364B1F5-72A6-46C8-B640-5E1DB3DA683E}">
      <dgm:prSet/>
      <dgm:spPr/>
      <dgm:t>
        <a:bodyPr/>
        <a:lstStyle/>
        <a:p>
          <a:endParaRPr lang="el-GR"/>
        </a:p>
      </dgm:t>
    </dgm:pt>
    <dgm:pt modelId="{0C59633C-E8D4-4D00-9709-4CC3782332FA}" type="sibTrans" cxnId="{2364B1F5-72A6-46C8-B640-5E1DB3DA683E}">
      <dgm:prSet/>
      <dgm:spPr/>
      <dgm:t>
        <a:bodyPr/>
        <a:lstStyle/>
        <a:p>
          <a:endParaRPr lang="el-GR"/>
        </a:p>
      </dgm:t>
    </dgm:pt>
    <dgm:pt modelId="{CFA1C122-8299-4BBA-92EC-BC481311AFCD}" type="pres">
      <dgm:prSet presAssocID="{C63258B4-8C88-4AD7-9FEF-DC75CE2C5B03}" presName="Name0" presStyleCnt="0">
        <dgm:presLayoutVars>
          <dgm:dir/>
          <dgm:animLvl val="lvl"/>
          <dgm:resizeHandles val="exact"/>
        </dgm:presLayoutVars>
      </dgm:prSet>
      <dgm:spPr/>
    </dgm:pt>
    <dgm:pt modelId="{27BED006-8951-4D63-953F-464C44222F00}" type="pres">
      <dgm:prSet presAssocID="{192E5E50-E1CE-4BC3-88F5-70643BEA5A43}" presName="Name8" presStyleCnt="0"/>
      <dgm:spPr/>
    </dgm:pt>
    <dgm:pt modelId="{891255E8-9E28-4C35-B467-036EC685CBC3}" type="pres">
      <dgm:prSet presAssocID="{192E5E50-E1CE-4BC3-88F5-70643BEA5A43}" presName="level" presStyleLbl="node1" presStyleIdx="0" presStyleCnt="5" custLinFactNeighborX="-782">
        <dgm:presLayoutVars>
          <dgm:chMax val="1"/>
          <dgm:bulletEnabled val="1"/>
        </dgm:presLayoutVars>
      </dgm:prSet>
      <dgm:spPr/>
      <dgm:t>
        <a:bodyPr/>
        <a:lstStyle/>
        <a:p>
          <a:endParaRPr lang="el-GR"/>
        </a:p>
      </dgm:t>
    </dgm:pt>
    <dgm:pt modelId="{B98938C2-7E09-45D2-BCAD-268D864FDC93}" type="pres">
      <dgm:prSet presAssocID="{192E5E50-E1CE-4BC3-88F5-70643BEA5A43}" presName="levelTx" presStyleLbl="revTx" presStyleIdx="0" presStyleCnt="0">
        <dgm:presLayoutVars>
          <dgm:chMax val="1"/>
          <dgm:bulletEnabled val="1"/>
        </dgm:presLayoutVars>
      </dgm:prSet>
      <dgm:spPr/>
      <dgm:t>
        <a:bodyPr/>
        <a:lstStyle/>
        <a:p>
          <a:endParaRPr lang="el-GR"/>
        </a:p>
      </dgm:t>
    </dgm:pt>
    <dgm:pt modelId="{C6ED3AF3-06BD-402C-A435-B3AE81EC9EF8}" type="pres">
      <dgm:prSet presAssocID="{C07FD3A3-870F-4BD6-98DE-40D1BCD3C801}" presName="Name8" presStyleCnt="0"/>
      <dgm:spPr/>
    </dgm:pt>
    <dgm:pt modelId="{CCDFFFE8-962F-4962-BCB6-54DA32D1299F}" type="pres">
      <dgm:prSet presAssocID="{C07FD3A3-870F-4BD6-98DE-40D1BCD3C801}" presName="level" presStyleLbl="node1" presStyleIdx="1" presStyleCnt="5">
        <dgm:presLayoutVars>
          <dgm:chMax val="1"/>
          <dgm:bulletEnabled val="1"/>
        </dgm:presLayoutVars>
      </dgm:prSet>
      <dgm:spPr/>
      <dgm:t>
        <a:bodyPr/>
        <a:lstStyle/>
        <a:p>
          <a:endParaRPr lang="el-GR"/>
        </a:p>
      </dgm:t>
    </dgm:pt>
    <dgm:pt modelId="{3A20937E-B30F-4B27-AF90-2656A9EFF108}" type="pres">
      <dgm:prSet presAssocID="{C07FD3A3-870F-4BD6-98DE-40D1BCD3C801}" presName="levelTx" presStyleLbl="revTx" presStyleIdx="0" presStyleCnt="0">
        <dgm:presLayoutVars>
          <dgm:chMax val="1"/>
          <dgm:bulletEnabled val="1"/>
        </dgm:presLayoutVars>
      </dgm:prSet>
      <dgm:spPr/>
      <dgm:t>
        <a:bodyPr/>
        <a:lstStyle/>
        <a:p>
          <a:endParaRPr lang="el-GR"/>
        </a:p>
      </dgm:t>
    </dgm:pt>
    <dgm:pt modelId="{945CAFBB-D033-49CB-95DE-60158AD3944E}" type="pres">
      <dgm:prSet presAssocID="{B4A79E8A-B75F-426F-AAAB-0CBA82F26F4D}" presName="Name8" presStyleCnt="0"/>
      <dgm:spPr/>
    </dgm:pt>
    <dgm:pt modelId="{82F813F6-90C6-408A-BC4C-DDB29F012D99}" type="pres">
      <dgm:prSet presAssocID="{B4A79E8A-B75F-426F-AAAB-0CBA82F26F4D}" presName="level" presStyleLbl="node1" presStyleIdx="2" presStyleCnt="5">
        <dgm:presLayoutVars>
          <dgm:chMax val="1"/>
          <dgm:bulletEnabled val="1"/>
        </dgm:presLayoutVars>
      </dgm:prSet>
      <dgm:spPr/>
      <dgm:t>
        <a:bodyPr/>
        <a:lstStyle/>
        <a:p>
          <a:endParaRPr lang="el-GR"/>
        </a:p>
      </dgm:t>
    </dgm:pt>
    <dgm:pt modelId="{9A8AC0C0-B2CC-47A9-BB7E-3B8875658938}" type="pres">
      <dgm:prSet presAssocID="{B4A79E8A-B75F-426F-AAAB-0CBA82F26F4D}" presName="levelTx" presStyleLbl="revTx" presStyleIdx="0" presStyleCnt="0">
        <dgm:presLayoutVars>
          <dgm:chMax val="1"/>
          <dgm:bulletEnabled val="1"/>
        </dgm:presLayoutVars>
      </dgm:prSet>
      <dgm:spPr/>
      <dgm:t>
        <a:bodyPr/>
        <a:lstStyle/>
        <a:p>
          <a:endParaRPr lang="el-GR"/>
        </a:p>
      </dgm:t>
    </dgm:pt>
    <dgm:pt modelId="{A576F984-16CA-4E46-AC6F-6CFE1C771728}" type="pres">
      <dgm:prSet presAssocID="{317E20D9-4055-4E01-8123-593BCACFE806}" presName="Name8" presStyleCnt="0"/>
      <dgm:spPr/>
    </dgm:pt>
    <dgm:pt modelId="{FA3981B3-A13D-4B63-856C-09600F5AC172}" type="pres">
      <dgm:prSet presAssocID="{317E20D9-4055-4E01-8123-593BCACFE806}" presName="level" presStyleLbl="node1" presStyleIdx="3" presStyleCnt="5">
        <dgm:presLayoutVars>
          <dgm:chMax val="1"/>
          <dgm:bulletEnabled val="1"/>
        </dgm:presLayoutVars>
      </dgm:prSet>
      <dgm:spPr/>
      <dgm:t>
        <a:bodyPr/>
        <a:lstStyle/>
        <a:p>
          <a:endParaRPr lang="el-GR"/>
        </a:p>
      </dgm:t>
    </dgm:pt>
    <dgm:pt modelId="{B432805B-C58E-44E5-86D8-2F6FF81309A3}" type="pres">
      <dgm:prSet presAssocID="{317E20D9-4055-4E01-8123-593BCACFE806}" presName="levelTx" presStyleLbl="revTx" presStyleIdx="0" presStyleCnt="0">
        <dgm:presLayoutVars>
          <dgm:chMax val="1"/>
          <dgm:bulletEnabled val="1"/>
        </dgm:presLayoutVars>
      </dgm:prSet>
      <dgm:spPr/>
      <dgm:t>
        <a:bodyPr/>
        <a:lstStyle/>
        <a:p>
          <a:endParaRPr lang="el-GR"/>
        </a:p>
      </dgm:t>
    </dgm:pt>
    <dgm:pt modelId="{E3D25B26-DF73-4180-98AF-656AA53CB3A9}" type="pres">
      <dgm:prSet presAssocID="{03809AF3-E3B5-4BB8-A187-9938398D8A15}" presName="Name8" presStyleCnt="0"/>
      <dgm:spPr/>
    </dgm:pt>
    <dgm:pt modelId="{2640B500-84EF-4738-B78B-DDA8B024BFA0}" type="pres">
      <dgm:prSet presAssocID="{03809AF3-E3B5-4BB8-A187-9938398D8A15}" presName="level" presStyleLbl="node1" presStyleIdx="4" presStyleCnt="5">
        <dgm:presLayoutVars>
          <dgm:chMax val="1"/>
          <dgm:bulletEnabled val="1"/>
        </dgm:presLayoutVars>
      </dgm:prSet>
      <dgm:spPr/>
      <dgm:t>
        <a:bodyPr/>
        <a:lstStyle/>
        <a:p>
          <a:endParaRPr lang="el-GR"/>
        </a:p>
      </dgm:t>
    </dgm:pt>
    <dgm:pt modelId="{1D52FEF2-FCDB-4F22-9BC7-679F69076805}" type="pres">
      <dgm:prSet presAssocID="{03809AF3-E3B5-4BB8-A187-9938398D8A15}" presName="levelTx" presStyleLbl="revTx" presStyleIdx="0" presStyleCnt="0">
        <dgm:presLayoutVars>
          <dgm:chMax val="1"/>
          <dgm:bulletEnabled val="1"/>
        </dgm:presLayoutVars>
      </dgm:prSet>
      <dgm:spPr/>
      <dgm:t>
        <a:bodyPr/>
        <a:lstStyle/>
        <a:p>
          <a:endParaRPr lang="el-GR"/>
        </a:p>
      </dgm:t>
    </dgm:pt>
  </dgm:ptLst>
  <dgm:cxnLst>
    <dgm:cxn modelId="{88CA5940-2F48-4F00-BC9B-A06C92FD6EC4}" type="presOf" srcId="{B4A79E8A-B75F-426F-AAAB-0CBA82F26F4D}" destId="{9A8AC0C0-B2CC-47A9-BB7E-3B8875658938}" srcOrd="1" destOrd="0" presId="urn:microsoft.com/office/officeart/2005/8/layout/pyramid1"/>
    <dgm:cxn modelId="{63ADCA31-2D30-4781-86E8-BD07F94A4046}" type="presOf" srcId="{317E20D9-4055-4E01-8123-593BCACFE806}" destId="{B432805B-C58E-44E5-86D8-2F6FF81309A3}" srcOrd="1" destOrd="0" presId="urn:microsoft.com/office/officeart/2005/8/layout/pyramid1"/>
    <dgm:cxn modelId="{00D42501-5E80-4BF4-BD4B-17A33C02FA02}" type="presOf" srcId="{192E5E50-E1CE-4BC3-88F5-70643BEA5A43}" destId="{B98938C2-7E09-45D2-BCAD-268D864FDC93}" srcOrd="1" destOrd="0" presId="urn:microsoft.com/office/officeart/2005/8/layout/pyramid1"/>
    <dgm:cxn modelId="{2D66B04D-4A39-42EB-9D95-50B1394D27E1}" type="presOf" srcId="{03809AF3-E3B5-4BB8-A187-9938398D8A15}" destId="{2640B500-84EF-4738-B78B-DDA8B024BFA0}" srcOrd="0" destOrd="0" presId="urn:microsoft.com/office/officeart/2005/8/layout/pyramid1"/>
    <dgm:cxn modelId="{7C2B4861-6A56-4102-A366-572E8CF6949F}" type="presOf" srcId="{C63258B4-8C88-4AD7-9FEF-DC75CE2C5B03}" destId="{CFA1C122-8299-4BBA-92EC-BC481311AFCD}" srcOrd="0" destOrd="0" presId="urn:microsoft.com/office/officeart/2005/8/layout/pyramid1"/>
    <dgm:cxn modelId="{22A8B03A-128F-48FD-B0A6-D5F686E30D4A}" type="presOf" srcId="{03809AF3-E3B5-4BB8-A187-9938398D8A15}" destId="{1D52FEF2-FCDB-4F22-9BC7-679F69076805}" srcOrd="1" destOrd="0" presId="urn:microsoft.com/office/officeart/2005/8/layout/pyramid1"/>
    <dgm:cxn modelId="{B8E1C1C4-7A98-4F00-A867-49AAAA1247D7}" srcId="{C63258B4-8C88-4AD7-9FEF-DC75CE2C5B03}" destId="{192E5E50-E1CE-4BC3-88F5-70643BEA5A43}" srcOrd="0" destOrd="0" parTransId="{169E28B9-C74A-43BB-80B2-0EF1278F0F09}" sibTransId="{315FFA4A-2671-4C12-9A75-B70E356518F7}"/>
    <dgm:cxn modelId="{24347E9D-F2F1-4E07-BD2B-3570331769A0}" srcId="{C63258B4-8C88-4AD7-9FEF-DC75CE2C5B03}" destId="{C07FD3A3-870F-4BD6-98DE-40D1BCD3C801}" srcOrd="1" destOrd="0" parTransId="{7EE3C17A-7B70-476F-8F29-3CBB49CF1F70}" sibTransId="{2E27030C-2452-42C2-9820-AED93CB55966}"/>
    <dgm:cxn modelId="{E7046670-4BEB-43F4-98DE-3815557A3582}" type="presOf" srcId="{B4A79E8A-B75F-426F-AAAB-0CBA82F26F4D}" destId="{82F813F6-90C6-408A-BC4C-DDB29F012D99}" srcOrd="0" destOrd="0" presId="urn:microsoft.com/office/officeart/2005/8/layout/pyramid1"/>
    <dgm:cxn modelId="{9D38109F-56A1-400C-ABCC-BF2F04915289}" type="presOf" srcId="{192E5E50-E1CE-4BC3-88F5-70643BEA5A43}" destId="{891255E8-9E28-4C35-B467-036EC685CBC3}" srcOrd="0" destOrd="0" presId="urn:microsoft.com/office/officeart/2005/8/layout/pyramid1"/>
    <dgm:cxn modelId="{19E1014D-90F5-4D1C-9CD2-57E943B663BC}" type="presOf" srcId="{C07FD3A3-870F-4BD6-98DE-40D1BCD3C801}" destId="{CCDFFFE8-962F-4962-BCB6-54DA32D1299F}" srcOrd="0" destOrd="0" presId="urn:microsoft.com/office/officeart/2005/8/layout/pyramid1"/>
    <dgm:cxn modelId="{2364B1F5-72A6-46C8-B640-5E1DB3DA683E}" srcId="{C63258B4-8C88-4AD7-9FEF-DC75CE2C5B03}" destId="{03809AF3-E3B5-4BB8-A187-9938398D8A15}" srcOrd="4" destOrd="0" parTransId="{2C387989-30DD-4503-8F1B-CBFD7B467C8C}" sibTransId="{0C59633C-E8D4-4D00-9709-4CC3782332FA}"/>
    <dgm:cxn modelId="{FE8B2D6E-01BD-4A00-BD05-6391605B882D}" type="presOf" srcId="{317E20D9-4055-4E01-8123-593BCACFE806}" destId="{FA3981B3-A13D-4B63-856C-09600F5AC172}" srcOrd="0" destOrd="0" presId="urn:microsoft.com/office/officeart/2005/8/layout/pyramid1"/>
    <dgm:cxn modelId="{330C454A-FE96-4AA8-8CA3-82F434FA1545}" srcId="{C63258B4-8C88-4AD7-9FEF-DC75CE2C5B03}" destId="{B4A79E8A-B75F-426F-AAAB-0CBA82F26F4D}" srcOrd="2" destOrd="0" parTransId="{137AE4C2-6833-4385-B336-D06130DB79E8}" sibTransId="{FFC5D70F-B178-4D0B-B566-7E9BB0F0D9D2}"/>
    <dgm:cxn modelId="{17097AFD-A4C2-4702-B293-3B539EAE0C6B}" type="presOf" srcId="{C07FD3A3-870F-4BD6-98DE-40D1BCD3C801}" destId="{3A20937E-B30F-4B27-AF90-2656A9EFF108}" srcOrd="1" destOrd="0" presId="urn:microsoft.com/office/officeart/2005/8/layout/pyramid1"/>
    <dgm:cxn modelId="{6BD693B4-5BDF-46AA-8B83-25184AE5E7A2}" srcId="{C63258B4-8C88-4AD7-9FEF-DC75CE2C5B03}" destId="{317E20D9-4055-4E01-8123-593BCACFE806}" srcOrd="3" destOrd="0" parTransId="{196E7DD5-C9A6-4CC2-8D68-2D603DE03FB5}" sibTransId="{62D656F5-7AC2-4276-AEE2-75CCB67855F8}"/>
    <dgm:cxn modelId="{9B7DD985-F069-4F23-85B0-B466F90C86D5}" type="presParOf" srcId="{CFA1C122-8299-4BBA-92EC-BC481311AFCD}" destId="{27BED006-8951-4D63-953F-464C44222F00}" srcOrd="0" destOrd="0" presId="urn:microsoft.com/office/officeart/2005/8/layout/pyramid1"/>
    <dgm:cxn modelId="{371C1759-E8DE-485E-8DE3-98D737060EA2}" type="presParOf" srcId="{27BED006-8951-4D63-953F-464C44222F00}" destId="{891255E8-9E28-4C35-B467-036EC685CBC3}" srcOrd="0" destOrd="0" presId="urn:microsoft.com/office/officeart/2005/8/layout/pyramid1"/>
    <dgm:cxn modelId="{81F8AF6D-C4CE-4588-A831-B2E5A56872D5}" type="presParOf" srcId="{27BED006-8951-4D63-953F-464C44222F00}" destId="{B98938C2-7E09-45D2-BCAD-268D864FDC93}" srcOrd="1" destOrd="0" presId="urn:microsoft.com/office/officeart/2005/8/layout/pyramid1"/>
    <dgm:cxn modelId="{ECC60DA1-416F-4D4C-92A7-628B8E4010FD}" type="presParOf" srcId="{CFA1C122-8299-4BBA-92EC-BC481311AFCD}" destId="{C6ED3AF3-06BD-402C-A435-B3AE81EC9EF8}" srcOrd="1" destOrd="0" presId="urn:microsoft.com/office/officeart/2005/8/layout/pyramid1"/>
    <dgm:cxn modelId="{315F7C6D-3BBA-4B9A-8CE8-2DFF6AB4C8D4}" type="presParOf" srcId="{C6ED3AF3-06BD-402C-A435-B3AE81EC9EF8}" destId="{CCDFFFE8-962F-4962-BCB6-54DA32D1299F}" srcOrd="0" destOrd="0" presId="urn:microsoft.com/office/officeart/2005/8/layout/pyramid1"/>
    <dgm:cxn modelId="{2E0C8B88-4686-4358-B9D8-93A30C8B44D9}" type="presParOf" srcId="{C6ED3AF3-06BD-402C-A435-B3AE81EC9EF8}" destId="{3A20937E-B30F-4B27-AF90-2656A9EFF108}" srcOrd="1" destOrd="0" presId="urn:microsoft.com/office/officeart/2005/8/layout/pyramid1"/>
    <dgm:cxn modelId="{F0163CF5-BFF8-427D-890E-47BD3D68D1C2}" type="presParOf" srcId="{CFA1C122-8299-4BBA-92EC-BC481311AFCD}" destId="{945CAFBB-D033-49CB-95DE-60158AD3944E}" srcOrd="2" destOrd="0" presId="urn:microsoft.com/office/officeart/2005/8/layout/pyramid1"/>
    <dgm:cxn modelId="{02366088-7733-4DC1-9F34-26C8A7C4646C}" type="presParOf" srcId="{945CAFBB-D033-49CB-95DE-60158AD3944E}" destId="{82F813F6-90C6-408A-BC4C-DDB29F012D99}" srcOrd="0" destOrd="0" presId="urn:microsoft.com/office/officeart/2005/8/layout/pyramid1"/>
    <dgm:cxn modelId="{2BEFC9D6-9795-46A3-A8A4-DD77C358D872}" type="presParOf" srcId="{945CAFBB-D033-49CB-95DE-60158AD3944E}" destId="{9A8AC0C0-B2CC-47A9-BB7E-3B8875658938}" srcOrd="1" destOrd="0" presId="urn:microsoft.com/office/officeart/2005/8/layout/pyramid1"/>
    <dgm:cxn modelId="{2B476B0B-2F4B-46F1-829D-C9C721D00CED}" type="presParOf" srcId="{CFA1C122-8299-4BBA-92EC-BC481311AFCD}" destId="{A576F984-16CA-4E46-AC6F-6CFE1C771728}" srcOrd="3" destOrd="0" presId="urn:microsoft.com/office/officeart/2005/8/layout/pyramid1"/>
    <dgm:cxn modelId="{90BA9835-7EB1-49FB-9439-8D0954AD8A79}" type="presParOf" srcId="{A576F984-16CA-4E46-AC6F-6CFE1C771728}" destId="{FA3981B3-A13D-4B63-856C-09600F5AC172}" srcOrd="0" destOrd="0" presId="urn:microsoft.com/office/officeart/2005/8/layout/pyramid1"/>
    <dgm:cxn modelId="{83E2FDFC-24D8-491F-A9AC-E329787326D3}" type="presParOf" srcId="{A576F984-16CA-4E46-AC6F-6CFE1C771728}" destId="{B432805B-C58E-44E5-86D8-2F6FF81309A3}" srcOrd="1" destOrd="0" presId="urn:microsoft.com/office/officeart/2005/8/layout/pyramid1"/>
    <dgm:cxn modelId="{2A702ECE-157A-4584-AF58-D849DC7720B1}" type="presParOf" srcId="{CFA1C122-8299-4BBA-92EC-BC481311AFCD}" destId="{E3D25B26-DF73-4180-98AF-656AA53CB3A9}" srcOrd="4" destOrd="0" presId="urn:microsoft.com/office/officeart/2005/8/layout/pyramid1"/>
    <dgm:cxn modelId="{815ACFC0-5225-4FD1-B722-31947E165B86}" type="presParOf" srcId="{E3D25B26-DF73-4180-98AF-656AA53CB3A9}" destId="{2640B500-84EF-4738-B78B-DDA8B024BFA0}" srcOrd="0" destOrd="0" presId="urn:microsoft.com/office/officeart/2005/8/layout/pyramid1"/>
    <dgm:cxn modelId="{C8048D59-67DE-41A4-846E-4352E0A51598}" type="presParOf" srcId="{E3D25B26-DF73-4180-98AF-656AA53CB3A9}" destId="{1D52FEF2-FCDB-4F22-9BC7-679F69076805}" srcOrd="1" destOrd="0" presId="urn:microsoft.com/office/officeart/2005/8/layout/pyramid1"/>
  </dgm:cxnLst>
  <dgm:bg/>
  <dgm:whole/>
</dgm:dataModel>
</file>

<file path=ppt/diagrams/data15.xml><?xml version="1.0" encoding="utf-8"?>
<dgm:dataModel xmlns:dgm="http://schemas.openxmlformats.org/drawingml/2006/diagram" xmlns:a="http://schemas.openxmlformats.org/drawingml/2006/main">
  <dgm:ptLst>
    <dgm:pt modelId="{A9110A12-76EB-491B-A2C9-08CF2CFAC4B0}" type="doc">
      <dgm:prSet loTypeId="urn:microsoft.com/office/officeart/2005/8/layout/pyramid3" loCatId="pyramid" qsTypeId="urn:microsoft.com/office/officeart/2005/8/quickstyle/simple1" qsCatId="simple" csTypeId="urn:microsoft.com/office/officeart/2005/8/colors/accent1_2" csCatId="accent1" phldr="1"/>
      <dgm:spPr/>
    </dgm:pt>
    <dgm:pt modelId="{F7D2FC46-88AB-4EF8-8776-BBF7F4FAE304}">
      <dgm:prSet phldrT="[Κείμενο]" custT="1"/>
      <dgm:spPr>
        <a:solidFill>
          <a:schemeClr val="accent1">
            <a:lumMod val="60000"/>
            <a:lumOff val="40000"/>
          </a:schemeClr>
        </a:solidFill>
      </dgm:spPr>
      <dgm:t>
        <a:bodyPr/>
        <a:lstStyle/>
        <a:p>
          <a:endParaRPr lang="el-GR" sz="1600" dirty="0"/>
        </a:p>
      </dgm:t>
    </dgm:pt>
    <dgm:pt modelId="{D6896FC9-9BC9-4543-B6B9-775415BA971A}" type="parTrans" cxnId="{C2878991-4D95-4457-9A1D-A50B3FA246A1}">
      <dgm:prSet/>
      <dgm:spPr/>
      <dgm:t>
        <a:bodyPr/>
        <a:lstStyle/>
        <a:p>
          <a:endParaRPr lang="el-GR"/>
        </a:p>
      </dgm:t>
    </dgm:pt>
    <dgm:pt modelId="{38F59916-F2F8-404A-9B08-C19DA89B6B52}" type="sibTrans" cxnId="{C2878991-4D95-4457-9A1D-A50B3FA246A1}">
      <dgm:prSet/>
      <dgm:spPr/>
      <dgm:t>
        <a:bodyPr/>
        <a:lstStyle/>
        <a:p>
          <a:endParaRPr lang="el-GR"/>
        </a:p>
      </dgm:t>
    </dgm:pt>
    <dgm:pt modelId="{4C8C2B58-CF54-4453-96CE-8725152DA138}">
      <dgm:prSet custT="1"/>
      <dgm:spPr>
        <a:solidFill>
          <a:schemeClr val="accent1">
            <a:lumMod val="50000"/>
          </a:schemeClr>
        </a:solidFill>
      </dgm:spPr>
      <dgm:t>
        <a:bodyPr/>
        <a:lstStyle/>
        <a:p>
          <a:r>
            <a:rPr lang="el-GR" sz="2000" dirty="0" smtClean="0"/>
            <a:t> </a:t>
          </a:r>
          <a:r>
            <a:rPr lang="el-GR" sz="2400" dirty="0" smtClean="0">
              <a:solidFill>
                <a:schemeClr val="bg2">
                  <a:lumMod val="90000"/>
                </a:schemeClr>
              </a:solidFill>
            </a:rPr>
            <a:t>«δέσμη έξι μέτρων» (</a:t>
          </a:r>
          <a:r>
            <a:rPr lang="en-US" sz="2400" dirty="0" smtClean="0">
              <a:solidFill>
                <a:schemeClr val="bg2">
                  <a:lumMod val="90000"/>
                </a:schemeClr>
              </a:solidFill>
            </a:rPr>
            <a:t>six pack of measures</a:t>
          </a:r>
          <a:r>
            <a:rPr lang="el-GR" sz="2400" dirty="0" smtClean="0">
              <a:solidFill>
                <a:schemeClr val="bg2">
                  <a:lumMod val="90000"/>
                </a:schemeClr>
              </a:solidFill>
            </a:rPr>
            <a:t>) στο πλαίσιο της «οικονομικής διακυβέρνησης» (</a:t>
          </a:r>
          <a:r>
            <a:rPr lang="en-US" sz="2400" dirty="0" smtClean="0">
              <a:solidFill>
                <a:schemeClr val="bg2">
                  <a:lumMod val="90000"/>
                </a:schemeClr>
              </a:solidFill>
            </a:rPr>
            <a:t>economic governance</a:t>
          </a:r>
          <a:r>
            <a:rPr lang="el-GR" sz="2400" dirty="0" smtClean="0">
              <a:solidFill>
                <a:schemeClr val="bg2">
                  <a:lumMod val="90000"/>
                </a:schemeClr>
              </a:solidFill>
            </a:rPr>
            <a:t>)</a:t>
          </a:r>
          <a:endParaRPr lang="el-GR" sz="2400" dirty="0">
            <a:solidFill>
              <a:schemeClr val="bg2">
                <a:lumMod val="90000"/>
              </a:schemeClr>
            </a:solidFill>
          </a:endParaRPr>
        </a:p>
      </dgm:t>
    </dgm:pt>
    <dgm:pt modelId="{77A77C0B-F107-43C7-A54E-57016A320F1D}" type="parTrans" cxnId="{E4F0F0F5-227C-44BF-A441-6761EBD35ADE}">
      <dgm:prSet/>
      <dgm:spPr/>
      <dgm:t>
        <a:bodyPr/>
        <a:lstStyle/>
        <a:p>
          <a:endParaRPr lang="el-GR"/>
        </a:p>
      </dgm:t>
    </dgm:pt>
    <dgm:pt modelId="{47749065-9C97-4D54-A3A6-C76F64D9DFFA}" type="sibTrans" cxnId="{E4F0F0F5-227C-44BF-A441-6761EBD35ADE}">
      <dgm:prSet/>
      <dgm:spPr/>
      <dgm:t>
        <a:bodyPr/>
        <a:lstStyle/>
        <a:p>
          <a:endParaRPr lang="el-GR"/>
        </a:p>
      </dgm:t>
    </dgm:pt>
    <dgm:pt modelId="{42FC2E02-E4EA-43A4-813C-B92F3F22BFB5}">
      <dgm:prSet custT="1"/>
      <dgm:spPr>
        <a:solidFill>
          <a:schemeClr val="accent1">
            <a:lumMod val="75000"/>
          </a:schemeClr>
        </a:solidFill>
      </dgm:spPr>
      <dgm:t>
        <a:bodyPr/>
        <a:lstStyle/>
        <a:p>
          <a:r>
            <a:rPr lang="el-GR" sz="2000" dirty="0" smtClean="0">
              <a:solidFill>
                <a:schemeClr val="bg2">
                  <a:lumMod val="90000"/>
                </a:schemeClr>
              </a:solidFill>
            </a:rPr>
            <a:t>προωθεί σημαντικά τον συντονισμό των μακροοικονομικών πολιτικών στην ΕΖ(</a:t>
          </a:r>
          <a:r>
            <a:rPr lang="en-US" sz="2000" dirty="0" smtClean="0">
              <a:solidFill>
                <a:schemeClr val="bg2">
                  <a:lumMod val="90000"/>
                </a:schemeClr>
              </a:solidFill>
            </a:rPr>
            <a:t>De </a:t>
          </a:r>
          <a:r>
            <a:rPr lang="en-US" sz="2000" dirty="0" err="1" smtClean="0">
              <a:solidFill>
                <a:schemeClr val="bg2">
                  <a:lumMod val="90000"/>
                </a:schemeClr>
              </a:solidFill>
            </a:rPr>
            <a:t>Grauwe</a:t>
          </a:r>
          <a:r>
            <a:rPr lang="el-GR" sz="2000" dirty="0" smtClean="0">
              <a:solidFill>
                <a:schemeClr val="bg2">
                  <a:lumMod val="90000"/>
                </a:schemeClr>
              </a:solidFill>
            </a:rPr>
            <a:t>, 2018).</a:t>
          </a:r>
          <a:endParaRPr lang="el-GR" sz="2000" dirty="0">
            <a:solidFill>
              <a:schemeClr val="bg2">
                <a:lumMod val="90000"/>
              </a:schemeClr>
            </a:solidFill>
          </a:endParaRPr>
        </a:p>
      </dgm:t>
    </dgm:pt>
    <dgm:pt modelId="{8AF08E6C-8601-4AB1-99FD-7122BC016EB2}" type="parTrans" cxnId="{994DDAE5-3573-4195-99DC-3EDD60E9430F}">
      <dgm:prSet/>
      <dgm:spPr/>
      <dgm:t>
        <a:bodyPr/>
        <a:lstStyle/>
        <a:p>
          <a:endParaRPr lang="el-GR"/>
        </a:p>
      </dgm:t>
    </dgm:pt>
    <dgm:pt modelId="{7A40F656-7F4F-4AF5-9BB4-5750AE363436}" type="sibTrans" cxnId="{994DDAE5-3573-4195-99DC-3EDD60E9430F}">
      <dgm:prSet/>
      <dgm:spPr/>
      <dgm:t>
        <a:bodyPr/>
        <a:lstStyle/>
        <a:p>
          <a:endParaRPr lang="el-GR"/>
        </a:p>
      </dgm:t>
    </dgm:pt>
    <dgm:pt modelId="{2366437F-60EC-4CFE-9D76-40B6EBFEE620}" type="pres">
      <dgm:prSet presAssocID="{A9110A12-76EB-491B-A2C9-08CF2CFAC4B0}" presName="Name0" presStyleCnt="0">
        <dgm:presLayoutVars>
          <dgm:dir/>
          <dgm:animLvl val="lvl"/>
          <dgm:resizeHandles val="exact"/>
        </dgm:presLayoutVars>
      </dgm:prSet>
      <dgm:spPr/>
    </dgm:pt>
    <dgm:pt modelId="{4F07BB33-D639-4486-A79C-64766FFA28CD}" type="pres">
      <dgm:prSet presAssocID="{4C8C2B58-CF54-4453-96CE-8725152DA138}" presName="Name8" presStyleCnt="0"/>
      <dgm:spPr/>
    </dgm:pt>
    <dgm:pt modelId="{F78C0EA9-722C-4BEE-B158-F2729CCA0387}" type="pres">
      <dgm:prSet presAssocID="{4C8C2B58-CF54-4453-96CE-8725152DA138}" presName="level" presStyleLbl="node1" presStyleIdx="0" presStyleCnt="3">
        <dgm:presLayoutVars>
          <dgm:chMax val="1"/>
          <dgm:bulletEnabled val="1"/>
        </dgm:presLayoutVars>
      </dgm:prSet>
      <dgm:spPr/>
      <dgm:t>
        <a:bodyPr/>
        <a:lstStyle/>
        <a:p>
          <a:endParaRPr lang="el-GR"/>
        </a:p>
      </dgm:t>
    </dgm:pt>
    <dgm:pt modelId="{DCDDC3FD-B95E-4DA0-BF7B-EDB8857C8F95}" type="pres">
      <dgm:prSet presAssocID="{4C8C2B58-CF54-4453-96CE-8725152DA138}" presName="levelTx" presStyleLbl="revTx" presStyleIdx="0" presStyleCnt="0">
        <dgm:presLayoutVars>
          <dgm:chMax val="1"/>
          <dgm:bulletEnabled val="1"/>
        </dgm:presLayoutVars>
      </dgm:prSet>
      <dgm:spPr/>
      <dgm:t>
        <a:bodyPr/>
        <a:lstStyle/>
        <a:p>
          <a:endParaRPr lang="el-GR"/>
        </a:p>
      </dgm:t>
    </dgm:pt>
    <dgm:pt modelId="{CE39C545-BD04-43D6-8434-CF8AF0C1F9A9}" type="pres">
      <dgm:prSet presAssocID="{42FC2E02-E4EA-43A4-813C-B92F3F22BFB5}" presName="Name8" presStyleCnt="0"/>
      <dgm:spPr/>
    </dgm:pt>
    <dgm:pt modelId="{362E1069-7A45-4A1E-B8BF-129DF1D2582A}" type="pres">
      <dgm:prSet presAssocID="{42FC2E02-E4EA-43A4-813C-B92F3F22BFB5}" presName="level" presStyleLbl="node1" presStyleIdx="1" presStyleCnt="3">
        <dgm:presLayoutVars>
          <dgm:chMax val="1"/>
          <dgm:bulletEnabled val="1"/>
        </dgm:presLayoutVars>
      </dgm:prSet>
      <dgm:spPr/>
      <dgm:t>
        <a:bodyPr/>
        <a:lstStyle/>
        <a:p>
          <a:endParaRPr lang="el-GR"/>
        </a:p>
      </dgm:t>
    </dgm:pt>
    <dgm:pt modelId="{8CA7B7B7-6477-4FB0-BB8B-0B3E7362E296}" type="pres">
      <dgm:prSet presAssocID="{42FC2E02-E4EA-43A4-813C-B92F3F22BFB5}" presName="levelTx" presStyleLbl="revTx" presStyleIdx="0" presStyleCnt="0">
        <dgm:presLayoutVars>
          <dgm:chMax val="1"/>
          <dgm:bulletEnabled val="1"/>
        </dgm:presLayoutVars>
      </dgm:prSet>
      <dgm:spPr/>
      <dgm:t>
        <a:bodyPr/>
        <a:lstStyle/>
        <a:p>
          <a:endParaRPr lang="el-GR"/>
        </a:p>
      </dgm:t>
    </dgm:pt>
    <dgm:pt modelId="{E157620A-ABBA-4A7A-8720-0146BA73FD85}" type="pres">
      <dgm:prSet presAssocID="{F7D2FC46-88AB-4EF8-8776-BBF7F4FAE304}" presName="Name8" presStyleCnt="0"/>
      <dgm:spPr/>
    </dgm:pt>
    <dgm:pt modelId="{1B5E8B9D-13CC-4CD2-85A8-0F0E084507B1}" type="pres">
      <dgm:prSet presAssocID="{F7D2FC46-88AB-4EF8-8776-BBF7F4FAE304}" presName="level" presStyleLbl="node1" presStyleIdx="2" presStyleCnt="3">
        <dgm:presLayoutVars>
          <dgm:chMax val="1"/>
          <dgm:bulletEnabled val="1"/>
        </dgm:presLayoutVars>
      </dgm:prSet>
      <dgm:spPr/>
      <dgm:t>
        <a:bodyPr/>
        <a:lstStyle/>
        <a:p>
          <a:endParaRPr lang="el-GR"/>
        </a:p>
      </dgm:t>
    </dgm:pt>
    <dgm:pt modelId="{7A181DB9-5048-4DF8-8B36-EAF3441599CF}" type="pres">
      <dgm:prSet presAssocID="{F7D2FC46-88AB-4EF8-8776-BBF7F4FAE304}" presName="levelTx" presStyleLbl="revTx" presStyleIdx="0" presStyleCnt="0">
        <dgm:presLayoutVars>
          <dgm:chMax val="1"/>
          <dgm:bulletEnabled val="1"/>
        </dgm:presLayoutVars>
      </dgm:prSet>
      <dgm:spPr/>
      <dgm:t>
        <a:bodyPr/>
        <a:lstStyle/>
        <a:p>
          <a:endParaRPr lang="el-GR"/>
        </a:p>
      </dgm:t>
    </dgm:pt>
  </dgm:ptLst>
  <dgm:cxnLst>
    <dgm:cxn modelId="{994DDAE5-3573-4195-99DC-3EDD60E9430F}" srcId="{A9110A12-76EB-491B-A2C9-08CF2CFAC4B0}" destId="{42FC2E02-E4EA-43A4-813C-B92F3F22BFB5}" srcOrd="1" destOrd="0" parTransId="{8AF08E6C-8601-4AB1-99FD-7122BC016EB2}" sibTransId="{7A40F656-7F4F-4AF5-9BB4-5750AE363436}"/>
    <dgm:cxn modelId="{0FE54D2D-E028-477D-94BF-39B8E5889A6F}" type="presOf" srcId="{4C8C2B58-CF54-4453-96CE-8725152DA138}" destId="{DCDDC3FD-B95E-4DA0-BF7B-EDB8857C8F95}" srcOrd="1" destOrd="0" presId="urn:microsoft.com/office/officeart/2005/8/layout/pyramid3"/>
    <dgm:cxn modelId="{1B50634D-FA8B-4C9F-8920-09A2B0763059}" type="presOf" srcId="{F7D2FC46-88AB-4EF8-8776-BBF7F4FAE304}" destId="{1B5E8B9D-13CC-4CD2-85A8-0F0E084507B1}" srcOrd="0" destOrd="0" presId="urn:microsoft.com/office/officeart/2005/8/layout/pyramid3"/>
    <dgm:cxn modelId="{A6C4F8EE-790F-4F2D-B5EE-2706C2369575}" type="presOf" srcId="{42FC2E02-E4EA-43A4-813C-B92F3F22BFB5}" destId="{8CA7B7B7-6477-4FB0-BB8B-0B3E7362E296}" srcOrd="1" destOrd="0" presId="urn:microsoft.com/office/officeart/2005/8/layout/pyramid3"/>
    <dgm:cxn modelId="{9D66BA45-524B-4DBF-94E1-2B5FF22C507D}" type="presOf" srcId="{A9110A12-76EB-491B-A2C9-08CF2CFAC4B0}" destId="{2366437F-60EC-4CFE-9D76-40B6EBFEE620}" srcOrd="0" destOrd="0" presId="urn:microsoft.com/office/officeart/2005/8/layout/pyramid3"/>
    <dgm:cxn modelId="{E4F0F0F5-227C-44BF-A441-6761EBD35ADE}" srcId="{A9110A12-76EB-491B-A2C9-08CF2CFAC4B0}" destId="{4C8C2B58-CF54-4453-96CE-8725152DA138}" srcOrd="0" destOrd="0" parTransId="{77A77C0B-F107-43C7-A54E-57016A320F1D}" sibTransId="{47749065-9C97-4D54-A3A6-C76F64D9DFFA}"/>
    <dgm:cxn modelId="{E553032E-E23F-45B0-9CD6-1AF493166AFE}" type="presOf" srcId="{4C8C2B58-CF54-4453-96CE-8725152DA138}" destId="{F78C0EA9-722C-4BEE-B158-F2729CCA0387}" srcOrd="0" destOrd="0" presId="urn:microsoft.com/office/officeart/2005/8/layout/pyramid3"/>
    <dgm:cxn modelId="{C2878991-4D95-4457-9A1D-A50B3FA246A1}" srcId="{A9110A12-76EB-491B-A2C9-08CF2CFAC4B0}" destId="{F7D2FC46-88AB-4EF8-8776-BBF7F4FAE304}" srcOrd="2" destOrd="0" parTransId="{D6896FC9-9BC9-4543-B6B9-775415BA971A}" sibTransId="{38F59916-F2F8-404A-9B08-C19DA89B6B52}"/>
    <dgm:cxn modelId="{8A94310C-4AEE-4513-9F13-86F966E8F471}" type="presOf" srcId="{F7D2FC46-88AB-4EF8-8776-BBF7F4FAE304}" destId="{7A181DB9-5048-4DF8-8B36-EAF3441599CF}" srcOrd="1" destOrd="0" presId="urn:microsoft.com/office/officeart/2005/8/layout/pyramid3"/>
    <dgm:cxn modelId="{90D65EFA-C885-4468-A493-93BA28FE3250}" type="presOf" srcId="{42FC2E02-E4EA-43A4-813C-B92F3F22BFB5}" destId="{362E1069-7A45-4A1E-B8BF-129DF1D2582A}" srcOrd="0" destOrd="0" presId="urn:microsoft.com/office/officeart/2005/8/layout/pyramid3"/>
    <dgm:cxn modelId="{B8692909-A47D-4D32-BF8A-FA9176463537}" type="presParOf" srcId="{2366437F-60EC-4CFE-9D76-40B6EBFEE620}" destId="{4F07BB33-D639-4486-A79C-64766FFA28CD}" srcOrd="0" destOrd="0" presId="urn:microsoft.com/office/officeart/2005/8/layout/pyramid3"/>
    <dgm:cxn modelId="{668AD559-0C3E-4EFB-ADC2-9A0646286C29}" type="presParOf" srcId="{4F07BB33-D639-4486-A79C-64766FFA28CD}" destId="{F78C0EA9-722C-4BEE-B158-F2729CCA0387}" srcOrd="0" destOrd="0" presId="urn:microsoft.com/office/officeart/2005/8/layout/pyramid3"/>
    <dgm:cxn modelId="{7985643D-9200-4B9D-BC6B-025F5F0F3928}" type="presParOf" srcId="{4F07BB33-D639-4486-A79C-64766FFA28CD}" destId="{DCDDC3FD-B95E-4DA0-BF7B-EDB8857C8F95}" srcOrd="1" destOrd="0" presId="urn:microsoft.com/office/officeart/2005/8/layout/pyramid3"/>
    <dgm:cxn modelId="{474FA6F2-85D7-4415-8DBD-98BA35C58565}" type="presParOf" srcId="{2366437F-60EC-4CFE-9D76-40B6EBFEE620}" destId="{CE39C545-BD04-43D6-8434-CF8AF0C1F9A9}" srcOrd="1" destOrd="0" presId="urn:microsoft.com/office/officeart/2005/8/layout/pyramid3"/>
    <dgm:cxn modelId="{8395B34D-A290-4466-84E0-AEEFCD9993E1}" type="presParOf" srcId="{CE39C545-BD04-43D6-8434-CF8AF0C1F9A9}" destId="{362E1069-7A45-4A1E-B8BF-129DF1D2582A}" srcOrd="0" destOrd="0" presId="urn:microsoft.com/office/officeart/2005/8/layout/pyramid3"/>
    <dgm:cxn modelId="{B815B3DA-52EE-4633-9D46-85BE96A805C1}" type="presParOf" srcId="{CE39C545-BD04-43D6-8434-CF8AF0C1F9A9}" destId="{8CA7B7B7-6477-4FB0-BB8B-0B3E7362E296}" srcOrd="1" destOrd="0" presId="urn:microsoft.com/office/officeart/2005/8/layout/pyramid3"/>
    <dgm:cxn modelId="{07BA489A-7A2C-43D0-BC7E-42B488FB7EDE}" type="presParOf" srcId="{2366437F-60EC-4CFE-9D76-40B6EBFEE620}" destId="{E157620A-ABBA-4A7A-8720-0146BA73FD85}" srcOrd="2" destOrd="0" presId="urn:microsoft.com/office/officeart/2005/8/layout/pyramid3"/>
    <dgm:cxn modelId="{ED65AC23-A455-42E5-BEDE-3D0264C867BF}" type="presParOf" srcId="{E157620A-ABBA-4A7A-8720-0146BA73FD85}" destId="{1B5E8B9D-13CC-4CD2-85A8-0F0E084507B1}" srcOrd="0" destOrd="0" presId="urn:microsoft.com/office/officeart/2005/8/layout/pyramid3"/>
    <dgm:cxn modelId="{7A2D9FFC-6EDA-487E-A195-BA15EBA33627}" type="presParOf" srcId="{E157620A-ABBA-4A7A-8720-0146BA73FD85}" destId="{7A181DB9-5048-4DF8-8B36-EAF3441599CF}" srcOrd="1" destOrd="0" presId="urn:microsoft.com/office/officeart/2005/8/layout/pyramid3"/>
  </dgm:cxnLst>
  <dgm:bg/>
  <dgm:whole/>
</dgm:dataModel>
</file>

<file path=ppt/diagrams/data16.xml><?xml version="1.0" encoding="utf-8"?>
<dgm:dataModel xmlns:dgm="http://schemas.openxmlformats.org/drawingml/2006/diagram" xmlns:a="http://schemas.openxmlformats.org/drawingml/2006/main">
  <dgm:ptLst>
    <dgm:pt modelId="{FAABB27D-F9C0-41ED-9429-30B1ADDD580B}"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l-GR"/>
        </a:p>
      </dgm:t>
    </dgm:pt>
    <dgm:pt modelId="{D433B790-4E95-45F3-AD8B-7411DA567271}">
      <dgm:prSet phldrT="[Κείμενο]" custT="1"/>
      <dgm:spPr/>
      <dgm:t>
        <a:bodyPr/>
        <a:lstStyle/>
        <a:p>
          <a:r>
            <a:rPr lang="el-GR" sz="2400" dirty="0" smtClean="0"/>
            <a:t>Απληστία</a:t>
          </a:r>
          <a:endParaRPr lang="el-GR" sz="2400" dirty="0"/>
        </a:p>
      </dgm:t>
    </dgm:pt>
    <dgm:pt modelId="{517B477E-A51D-41C2-999D-1B4B40298D79}" type="parTrans" cxnId="{076559C0-3B53-4068-8AE5-46BD9D616165}">
      <dgm:prSet/>
      <dgm:spPr/>
      <dgm:t>
        <a:bodyPr/>
        <a:lstStyle/>
        <a:p>
          <a:endParaRPr lang="el-GR"/>
        </a:p>
      </dgm:t>
    </dgm:pt>
    <dgm:pt modelId="{283773BA-988B-4C88-90E6-B5672C63B84B}" type="sibTrans" cxnId="{076559C0-3B53-4068-8AE5-46BD9D616165}">
      <dgm:prSet/>
      <dgm:spPr/>
      <dgm:t>
        <a:bodyPr/>
        <a:lstStyle/>
        <a:p>
          <a:endParaRPr lang="el-GR"/>
        </a:p>
      </dgm:t>
    </dgm:pt>
    <dgm:pt modelId="{0B0AF586-9EDA-47E8-8639-F322F7435DCF}">
      <dgm:prSet phldrT="[Κείμενο]" custT="1"/>
      <dgm:spPr/>
      <dgm:t>
        <a:bodyPr/>
        <a:lstStyle/>
        <a:p>
          <a:r>
            <a:rPr lang="el-GR" sz="2400" dirty="0" smtClean="0"/>
            <a:t>Λιτότητα</a:t>
          </a:r>
          <a:endParaRPr lang="el-GR" sz="2400" dirty="0"/>
        </a:p>
      </dgm:t>
    </dgm:pt>
    <dgm:pt modelId="{69CF692A-5383-461B-92C6-1466C98EBBB1}" type="parTrans" cxnId="{13E2321B-F776-4BE8-8523-AEE076097FCD}">
      <dgm:prSet/>
      <dgm:spPr/>
      <dgm:t>
        <a:bodyPr/>
        <a:lstStyle/>
        <a:p>
          <a:endParaRPr lang="el-GR"/>
        </a:p>
      </dgm:t>
    </dgm:pt>
    <dgm:pt modelId="{A192C984-7926-4252-9AD8-136F6C1A721D}" type="sibTrans" cxnId="{13E2321B-F776-4BE8-8523-AEE076097FCD}">
      <dgm:prSet/>
      <dgm:spPr/>
      <dgm:t>
        <a:bodyPr/>
        <a:lstStyle/>
        <a:p>
          <a:endParaRPr lang="el-GR"/>
        </a:p>
      </dgm:t>
    </dgm:pt>
    <dgm:pt modelId="{B83418DD-B246-4D05-BEDE-4AED196777C3}">
      <dgm:prSet phldrT="[Κείμενο]"/>
      <dgm:spPr/>
      <dgm:t>
        <a:bodyPr/>
        <a:lstStyle/>
        <a:p>
          <a:r>
            <a:rPr lang="el-GR" dirty="0" smtClean="0"/>
            <a:t>Νομισματική πολιτική</a:t>
          </a:r>
          <a:endParaRPr lang="el-GR" dirty="0"/>
        </a:p>
      </dgm:t>
    </dgm:pt>
    <dgm:pt modelId="{BC228208-16CE-4480-BD2F-586D4CB2BF49}" type="parTrans" cxnId="{13CFA1CC-077D-49A8-A082-15F68ABECCD7}">
      <dgm:prSet/>
      <dgm:spPr/>
      <dgm:t>
        <a:bodyPr/>
        <a:lstStyle/>
        <a:p>
          <a:endParaRPr lang="el-GR"/>
        </a:p>
      </dgm:t>
    </dgm:pt>
    <dgm:pt modelId="{8437DC1A-9760-4053-93A3-AC31B88BD69A}" type="sibTrans" cxnId="{13CFA1CC-077D-49A8-A082-15F68ABECCD7}">
      <dgm:prSet/>
      <dgm:spPr/>
      <dgm:t>
        <a:bodyPr/>
        <a:lstStyle/>
        <a:p>
          <a:endParaRPr lang="el-GR"/>
        </a:p>
      </dgm:t>
    </dgm:pt>
    <dgm:pt modelId="{DFC6206E-4B54-41FE-84F9-24808AE45BAD}">
      <dgm:prSet phldrT="[Κείμενο]" custT="1"/>
      <dgm:spPr/>
      <dgm:t>
        <a:bodyPr/>
        <a:lstStyle/>
        <a:p>
          <a:r>
            <a:rPr lang="en-US" sz="2400" dirty="0" smtClean="0"/>
            <a:t>QE</a:t>
          </a:r>
          <a:endParaRPr lang="el-GR" sz="2400" dirty="0"/>
        </a:p>
      </dgm:t>
    </dgm:pt>
    <dgm:pt modelId="{7F537C63-AEFC-45ED-A6E5-F1CA720BCF80}" type="parTrans" cxnId="{BC87103C-CF03-4FC2-8517-06DE7695DC2B}">
      <dgm:prSet/>
      <dgm:spPr/>
      <dgm:t>
        <a:bodyPr/>
        <a:lstStyle/>
        <a:p>
          <a:endParaRPr lang="el-GR"/>
        </a:p>
      </dgm:t>
    </dgm:pt>
    <dgm:pt modelId="{D9FB8B66-8210-4D28-A17F-8E85063EA40A}" type="sibTrans" cxnId="{BC87103C-CF03-4FC2-8517-06DE7695DC2B}">
      <dgm:prSet/>
      <dgm:spPr/>
      <dgm:t>
        <a:bodyPr/>
        <a:lstStyle/>
        <a:p>
          <a:endParaRPr lang="el-GR"/>
        </a:p>
      </dgm:t>
    </dgm:pt>
    <dgm:pt modelId="{F48E8778-627F-4ECF-93C9-EC4A112A033D}">
      <dgm:prSet phldrT="[Κείμενο]"/>
      <dgm:spPr/>
      <dgm:t>
        <a:bodyPr/>
        <a:lstStyle/>
        <a:p>
          <a:r>
            <a:rPr lang="el-GR" dirty="0" err="1" smtClean="0"/>
            <a:t>Προτεστανισμός</a:t>
          </a:r>
          <a:endParaRPr lang="el-GR" dirty="0"/>
        </a:p>
      </dgm:t>
    </dgm:pt>
    <dgm:pt modelId="{C67A7DB6-B266-49DA-8BF0-472DB4195789}" type="sibTrans" cxnId="{9938C35B-9FDC-4715-AC51-0DB28BEC50C9}">
      <dgm:prSet/>
      <dgm:spPr/>
      <dgm:t>
        <a:bodyPr/>
        <a:lstStyle/>
        <a:p>
          <a:endParaRPr lang="el-GR"/>
        </a:p>
      </dgm:t>
    </dgm:pt>
    <dgm:pt modelId="{D43DF13F-42E1-4E64-ADCA-9FFE7D51187A}" type="parTrans" cxnId="{9938C35B-9FDC-4715-AC51-0DB28BEC50C9}">
      <dgm:prSet/>
      <dgm:spPr/>
      <dgm:t>
        <a:bodyPr/>
        <a:lstStyle/>
        <a:p>
          <a:endParaRPr lang="el-GR"/>
        </a:p>
      </dgm:t>
    </dgm:pt>
    <dgm:pt modelId="{341EDABC-2841-4ED1-9190-2933F2E22AB7}">
      <dgm:prSet phldrT="[Κείμενο]" custT="1"/>
      <dgm:spPr/>
      <dgm:t>
        <a:bodyPr/>
        <a:lstStyle/>
        <a:p>
          <a:r>
            <a:rPr lang="el-GR" sz="2400" dirty="0" smtClean="0"/>
            <a:t>Σπατάλη –μέγιστη αμαρτία</a:t>
          </a:r>
          <a:endParaRPr lang="el-GR" sz="2400" dirty="0"/>
        </a:p>
      </dgm:t>
    </dgm:pt>
    <dgm:pt modelId="{00181BF6-CAFF-4B77-A0F1-C9ACC5049605}" type="parTrans" cxnId="{D885A499-7D37-4209-A6AE-C31736BC917C}">
      <dgm:prSet/>
      <dgm:spPr/>
      <dgm:t>
        <a:bodyPr/>
        <a:lstStyle/>
        <a:p>
          <a:endParaRPr lang="el-GR"/>
        </a:p>
      </dgm:t>
    </dgm:pt>
    <dgm:pt modelId="{31DF59EB-5A9E-4D49-B2C5-23C94BEDCDA8}" type="sibTrans" cxnId="{D885A499-7D37-4209-A6AE-C31736BC917C}">
      <dgm:prSet/>
      <dgm:spPr/>
      <dgm:t>
        <a:bodyPr/>
        <a:lstStyle/>
        <a:p>
          <a:endParaRPr lang="el-GR"/>
        </a:p>
      </dgm:t>
    </dgm:pt>
    <dgm:pt modelId="{D5A0904B-0882-4FD6-AC83-674EDFC75CA7}">
      <dgm:prSet phldrT="[Κείμενο]" custT="1"/>
      <dgm:spPr/>
      <dgm:t>
        <a:bodyPr/>
        <a:lstStyle/>
        <a:p>
          <a:r>
            <a:rPr lang="el-GR" sz="2400" dirty="0" err="1" smtClean="0"/>
            <a:t>Τιμωρητική</a:t>
          </a:r>
          <a:r>
            <a:rPr lang="el-GR" sz="2400" dirty="0" smtClean="0"/>
            <a:t> –παιδευτική διαδικασία</a:t>
          </a:r>
          <a:endParaRPr lang="el-GR" sz="2400" dirty="0"/>
        </a:p>
      </dgm:t>
    </dgm:pt>
    <dgm:pt modelId="{AB95F8EA-53B6-4B46-9B86-9C4CAB55D64E}" type="parTrans" cxnId="{71A38346-D71B-4561-93E3-6A1CEF823F9C}">
      <dgm:prSet/>
      <dgm:spPr/>
      <dgm:t>
        <a:bodyPr/>
        <a:lstStyle/>
        <a:p>
          <a:endParaRPr lang="el-GR"/>
        </a:p>
      </dgm:t>
    </dgm:pt>
    <dgm:pt modelId="{7F94530C-9A30-4EF9-B6F7-1685C5B9DB13}" type="sibTrans" cxnId="{71A38346-D71B-4561-93E3-6A1CEF823F9C}">
      <dgm:prSet/>
      <dgm:spPr/>
      <dgm:t>
        <a:bodyPr/>
        <a:lstStyle/>
        <a:p>
          <a:endParaRPr lang="el-GR"/>
        </a:p>
      </dgm:t>
    </dgm:pt>
    <dgm:pt modelId="{D249504E-3BB7-47BF-A88B-CD52C1634C3A}">
      <dgm:prSet phldrT="[Κείμενο]" custT="1"/>
      <dgm:spPr/>
      <dgm:t>
        <a:bodyPr/>
        <a:lstStyle/>
        <a:p>
          <a:r>
            <a:rPr lang="el-GR" sz="2400" dirty="0" smtClean="0"/>
            <a:t>Θέσεις αντιστάθμισης</a:t>
          </a:r>
          <a:endParaRPr lang="el-GR" sz="2400" dirty="0"/>
        </a:p>
      </dgm:t>
    </dgm:pt>
    <dgm:pt modelId="{6F69B8D9-0DB9-4F31-BBE3-A68B6804C6E8}" type="parTrans" cxnId="{D4AD6938-6715-4418-ABC7-0A3D198ABD1B}">
      <dgm:prSet/>
      <dgm:spPr/>
      <dgm:t>
        <a:bodyPr/>
        <a:lstStyle/>
        <a:p>
          <a:endParaRPr lang="el-GR"/>
        </a:p>
      </dgm:t>
    </dgm:pt>
    <dgm:pt modelId="{D2E656DD-B4B6-4F46-A3D7-EDC56EF85424}" type="sibTrans" cxnId="{D4AD6938-6715-4418-ABC7-0A3D198ABD1B}">
      <dgm:prSet/>
      <dgm:spPr/>
      <dgm:t>
        <a:bodyPr/>
        <a:lstStyle/>
        <a:p>
          <a:endParaRPr lang="el-GR"/>
        </a:p>
      </dgm:t>
    </dgm:pt>
    <dgm:pt modelId="{8BC689F7-287C-42DD-B5B4-E3B3F70AA3C0}">
      <dgm:prSet phldrT="[Κείμενο]" custT="1"/>
      <dgm:spPr/>
      <dgm:t>
        <a:bodyPr/>
        <a:lstStyle/>
        <a:p>
          <a:r>
            <a:rPr lang="el-GR" sz="2400" dirty="0" smtClean="0"/>
            <a:t>Πλεόνασμα δείγμα ηθικής</a:t>
          </a:r>
          <a:endParaRPr lang="el-GR" sz="2400" dirty="0"/>
        </a:p>
      </dgm:t>
    </dgm:pt>
    <dgm:pt modelId="{655EE6BF-C48E-4C79-9E32-DEDB8CE4B355}" type="parTrans" cxnId="{9F75664A-4722-4AEE-B6DE-EED20A75BA17}">
      <dgm:prSet/>
      <dgm:spPr/>
      <dgm:t>
        <a:bodyPr/>
        <a:lstStyle/>
        <a:p>
          <a:endParaRPr lang="el-GR"/>
        </a:p>
      </dgm:t>
    </dgm:pt>
    <dgm:pt modelId="{5B2AE8AA-0865-42C8-942E-04D39A44A9A0}" type="sibTrans" cxnId="{9F75664A-4722-4AEE-B6DE-EED20A75BA17}">
      <dgm:prSet/>
      <dgm:spPr/>
      <dgm:t>
        <a:bodyPr/>
        <a:lstStyle/>
        <a:p>
          <a:endParaRPr lang="el-GR"/>
        </a:p>
      </dgm:t>
    </dgm:pt>
    <dgm:pt modelId="{C2AA61A0-EFFB-481E-9EA3-8AF03CA130B0}">
      <dgm:prSet phldrT="[Κείμενο]" custT="1"/>
      <dgm:spPr/>
      <dgm:t>
        <a:bodyPr/>
        <a:lstStyle/>
        <a:p>
          <a:r>
            <a:rPr lang="el-GR" sz="2400" dirty="0" smtClean="0"/>
            <a:t>ΔΕ όχι άνω 3%</a:t>
          </a:r>
          <a:endParaRPr lang="el-GR" sz="2400" dirty="0"/>
        </a:p>
      </dgm:t>
    </dgm:pt>
    <dgm:pt modelId="{53BEC22C-EDD1-4353-B415-7E7B950EF138}" type="parTrans" cxnId="{C4A1816C-B7D0-436C-BB03-A699D33FB58C}">
      <dgm:prSet/>
      <dgm:spPr/>
      <dgm:t>
        <a:bodyPr/>
        <a:lstStyle/>
        <a:p>
          <a:endParaRPr lang="el-GR"/>
        </a:p>
      </dgm:t>
    </dgm:pt>
    <dgm:pt modelId="{D8FBA6B5-4B9D-42AD-996A-8EC1282E68CE}" type="sibTrans" cxnId="{C4A1816C-B7D0-436C-BB03-A699D33FB58C}">
      <dgm:prSet/>
      <dgm:spPr/>
      <dgm:t>
        <a:bodyPr/>
        <a:lstStyle/>
        <a:p>
          <a:endParaRPr lang="el-GR"/>
        </a:p>
      </dgm:t>
    </dgm:pt>
    <dgm:pt modelId="{1B70BDDA-5B5C-4D4F-8593-BB722DD7DED6}">
      <dgm:prSet phldrT="[Κείμενο]" custT="1"/>
      <dgm:spPr/>
      <dgm:t>
        <a:bodyPr/>
        <a:lstStyle/>
        <a:p>
          <a:r>
            <a:rPr lang="el-GR" sz="2400" dirty="0" smtClean="0"/>
            <a:t>Σύγκρουση για </a:t>
          </a:r>
          <a:r>
            <a:rPr lang="en-US" sz="2400" dirty="0" smtClean="0"/>
            <a:t>SMP</a:t>
          </a:r>
          <a:endParaRPr lang="el-GR" sz="2400" dirty="0"/>
        </a:p>
      </dgm:t>
    </dgm:pt>
    <dgm:pt modelId="{B367461F-202E-41E5-B0DD-23844EDCF907}" type="parTrans" cxnId="{7B518FEC-12E7-4E5C-AAEF-CDEC19F6335C}">
      <dgm:prSet/>
      <dgm:spPr/>
    </dgm:pt>
    <dgm:pt modelId="{62795FBF-0E54-4D6D-BED0-A3D1A0E6071E}" type="sibTrans" cxnId="{7B518FEC-12E7-4E5C-AAEF-CDEC19F6335C}">
      <dgm:prSet/>
      <dgm:spPr/>
    </dgm:pt>
    <dgm:pt modelId="{6E18F315-0A6B-4218-BE92-0356C9FB7A41}">
      <dgm:prSet phldrT="[Κείμενο]" custT="1"/>
      <dgm:spPr/>
      <dgm:t>
        <a:bodyPr/>
        <a:lstStyle/>
        <a:p>
          <a:r>
            <a:rPr lang="el-GR" sz="2400" dirty="0" smtClean="0"/>
            <a:t>Άρνηση </a:t>
          </a:r>
          <a:r>
            <a:rPr lang="el-GR" sz="2400" dirty="0" err="1" smtClean="0"/>
            <a:t>Ευρω</a:t>
          </a:r>
          <a:r>
            <a:rPr lang="el-GR" sz="2400" dirty="0" smtClean="0"/>
            <a:t> ομολόγων</a:t>
          </a:r>
          <a:endParaRPr lang="el-GR" sz="2400" dirty="0"/>
        </a:p>
      </dgm:t>
    </dgm:pt>
    <dgm:pt modelId="{19CC7C90-5E0B-4A1C-9F98-CA8AAD99F20D}" type="parTrans" cxnId="{FF8B78CD-8B62-4809-87EB-2E9B2B667D1C}">
      <dgm:prSet/>
      <dgm:spPr/>
    </dgm:pt>
    <dgm:pt modelId="{314B3EBC-8371-469C-AEDE-6A55A9C97DE8}" type="sibTrans" cxnId="{FF8B78CD-8B62-4809-87EB-2E9B2B667D1C}">
      <dgm:prSet/>
      <dgm:spPr/>
    </dgm:pt>
    <dgm:pt modelId="{6811391E-9D3F-478F-9A3E-9515108A5EEA}" type="pres">
      <dgm:prSet presAssocID="{FAABB27D-F9C0-41ED-9429-30B1ADDD580B}" presName="Name0" presStyleCnt="0">
        <dgm:presLayoutVars>
          <dgm:dir/>
          <dgm:animLvl val="lvl"/>
          <dgm:resizeHandles val="exact"/>
        </dgm:presLayoutVars>
      </dgm:prSet>
      <dgm:spPr/>
      <dgm:t>
        <a:bodyPr/>
        <a:lstStyle/>
        <a:p>
          <a:endParaRPr lang="el-GR"/>
        </a:p>
      </dgm:t>
    </dgm:pt>
    <dgm:pt modelId="{0DA0E5E4-062E-46D8-A240-06DD2B5619F3}" type="pres">
      <dgm:prSet presAssocID="{FAABB27D-F9C0-41ED-9429-30B1ADDD580B}" presName="tSp" presStyleCnt="0"/>
      <dgm:spPr/>
    </dgm:pt>
    <dgm:pt modelId="{8E24802C-5591-43E0-831B-4C8B6B56F375}" type="pres">
      <dgm:prSet presAssocID="{FAABB27D-F9C0-41ED-9429-30B1ADDD580B}" presName="bSp" presStyleCnt="0"/>
      <dgm:spPr/>
    </dgm:pt>
    <dgm:pt modelId="{6308DC12-0B4B-4ED9-93BF-BEEB13DD2AB7}" type="pres">
      <dgm:prSet presAssocID="{FAABB27D-F9C0-41ED-9429-30B1ADDD580B}" presName="process" presStyleCnt="0"/>
      <dgm:spPr/>
    </dgm:pt>
    <dgm:pt modelId="{671F9721-8CD8-49DC-8CB8-3BAE4773652C}" type="pres">
      <dgm:prSet presAssocID="{F48E8778-627F-4ECF-93C9-EC4A112A033D}" presName="composite1" presStyleCnt="0"/>
      <dgm:spPr/>
    </dgm:pt>
    <dgm:pt modelId="{14F8F4D2-CE97-45E2-898D-812B9E4C488E}" type="pres">
      <dgm:prSet presAssocID="{F48E8778-627F-4ECF-93C9-EC4A112A033D}" presName="dummyNode1" presStyleLbl="node1" presStyleIdx="0" presStyleCnt="2"/>
      <dgm:spPr/>
    </dgm:pt>
    <dgm:pt modelId="{D9409644-E8F8-4825-A7CC-D65997B81048}" type="pres">
      <dgm:prSet presAssocID="{F48E8778-627F-4ECF-93C9-EC4A112A033D}" presName="childNode1" presStyleLbl="bgAcc1" presStyleIdx="0" presStyleCnt="2" custScaleY="201091">
        <dgm:presLayoutVars>
          <dgm:bulletEnabled val="1"/>
        </dgm:presLayoutVars>
      </dgm:prSet>
      <dgm:spPr/>
      <dgm:t>
        <a:bodyPr/>
        <a:lstStyle/>
        <a:p>
          <a:endParaRPr lang="el-GR"/>
        </a:p>
      </dgm:t>
    </dgm:pt>
    <dgm:pt modelId="{ACB74235-389A-43AD-876B-7736E439E5F0}" type="pres">
      <dgm:prSet presAssocID="{F48E8778-627F-4ECF-93C9-EC4A112A033D}" presName="childNode1tx" presStyleLbl="bgAcc1" presStyleIdx="0" presStyleCnt="2">
        <dgm:presLayoutVars>
          <dgm:bulletEnabled val="1"/>
        </dgm:presLayoutVars>
      </dgm:prSet>
      <dgm:spPr/>
      <dgm:t>
        <a:bodyPr/>
        <a:lstStyle/>
        <a:p>
          <a:endParaRPr lang="el-GR"/>
        </a:p>
      </dgm:t>
    </dgm:pt>
    <dgm:pt modelId="{879758B2-2722-47BA-8342-862781B23DD1}" type="pres">
      <dgm:prSet presAssocID="{F48E8778-627F-4ECF-93C9-EC4A112A033D}" presName="parentNode1" presStyleLbl="node1" presStyleIdx="0" presStyleCnt="2" custLinFactNeighborX="-8549" custLinFactNeighborY="35271">
        <dgm:presLayoutVars>
          <dgm:chMax val="1"/>
          <dgm:bulletEnabled val="1"/>
        </dgm:presLayoutVars>
      </dgm:prSet>
      <dgm:spPr/>
      <dgm:t>
        <a:bodyPr/>
        <a:lstStyle/>
        <a:p>
          <a:endParaRPr lang="el-GR"/>
        </a:p>
      </dgm:t>
    </dgm:pt>
    <dgm:pt modelId="{F268ABA3-5EBF-4D59-B43A-6C4586AB9600}" type="pres">
      <dgm:prSet presAssocID="{F48E8778-627F-4ECF-93C9-EC4A112A033D}" presName="connSite1" presStyleCnt="0"/>
      <dgm:spPr/>
    </dgm:pt>
    <dgm:pt modelId="{4F8061DE-9910-4CAB-8EED-BE67EA3F30ED}" type="pres">
      <dgm:prSet presAssocID="{C67A7DB6-B266-49DA-8BF0-472DB4195789}" presName="Name9" presStyleLbl="sibTrans2D1" presStyleIdx="0" presStyleCnt="1"/>
      <dgm:spPr/>
      <dgm:t>
        <a:bodyPr/>
        <a:lstStyle/>
        <a:p>
          <a:endParaRPr lang="el-GR"/>
        </a:p>
      </dgm:t>
    </dgm:pt>
    <dgm:pt modelId="{E0FEA869-17FC-4B95-9B22-1AFDE592A66A}" type="pres">
      <dgm:prSet presAssocID="{B83418DD-B246-4D05-BEDE-4AED196777C3}" presName="composite2" presStyleCnt="0"/>
      <dgm:spPr/>
    </dgm:pt>
    <dgm:pt modelId="{65546744-24D9-4533-89AC-02C166300429}" type="pres">
      <dgm:prSet presAssocID="{B83418DD-B246-4D05-BEDE-4AED196777C3}" presName="dummyNode2" presStyleLbl="node1" presStyleIdx="0" presStyleCnt="2"/>
      <dgm:spPr/>
    </dgm:pt>
    <dgm:pt modelId="{A60F7576-99AD-4D94-8343-B834AB81D6DD}" type="pres">
      <dgm:prSet presAssocID="{B83418DD-B246-4D05-BEDE-4AED196777C3}" presName="childNode2" presStyleLbl="bgAcc1" presStyleIdx="1" presStyleCnt="2" custScaleY="187593">
        <dgm:presLayoutVars>
          <dgm:bulletEnabled val="1"/>
        </dgm:presLayoutVars>
      </dgm:prSet>
      <dgm:spPr/>
      <dgm:t>
        <a:bodyPr/>
        <a:lstStyle/>
        <a:p>
          <a:endParaRPr lang="el-GR"/>
        </a:p>
      </dgm:t>
    </dgm:pt>
    <dgm:pt modelId="{75D42956-781F-4606-854F-D3EB4A590485}" type="pres">
      <dgm:prSet presAssocID="{B83418DD-B246-4D05-BEDE-4AED196777C3}" presName="childNode2tx" presStyleLbl="bgAcc1" presStyleIdx="1" presStyleCnt="2">
        <dgm:presLayoutVars>
          <dgm:bulletEnabled val="1"/>
        </dgm:presLayoutVars>
      </dgm:prSet>
      <dgm:spPr/>
      <dgm:t>
        <a:bodyPr/>
        <a:lstStyle/>
        <a:p>
          <a:endParaRPr lang="el-GR"/>
        </a:p>
      </dgm:t>
    </dgm:pt>
    <dgm:pt modelId="{2B6E45C0-3CA0-4AE7-8E8B-0EFE688A6D0B}" type="pres">
      <dgm:prSet presAssocID="{B83418DD-B246-4D05-BEDE-4AED196777C3}" presName="parentNode2" presStyleLbl="node1" presStyleIdx="1" presStyleCnt="2" custLinFactNeighborX="6198" custLinFactNeighborY="-49097">
        <dgm:presLayoutVars>
          <dgm:chMax val="0"/>
          <dgm:bulletEnabled val="1"/>
        </dgm:presLayoutVars>
      </dgm:prSet>
      <dgm:spPr/>
      <dgm:t>
        <a:bodyPr/>
        <a:lstStyle/>
        <a:p>
          <a:endParaRPr lang="el-GR"/>
        </a:p>
      </dgm:t>
    </dgm:pt>
    <dgm:pt modelId="{7B4AD5D7-D314-419C-9E60-55FEF3575E9F}" type="pres">
      <dgm:prSet presAssocID="{B83418DD-B246-4D05-BEDE-4AED196777C3}" presName="connSite2" presStyleCnt="0"/>
      <dgm:spPr/>
    </dgm:pt>
  </dgm:ptLst>
  <dgm:cxnLst>
    <dgm:cxn modelId="{D885A499-7D37-4209-A6AE-C31736BC917C}" srcId="{F48E8778-627F-4ECF-93C9-EC4A112A033D}" destId="{341EDABC-2841-4ED1-9190-2933F2E22AB7}" srcOrd="2" destOrd="0" parTransId="{00181BF6-CAFF-4B77-A0F1-C9ACC5049605}" sibTransId="{31DF59EB-5A9E-4D49-B2C5-23C94BEDCDA8}"/>
    <dgm:cxn modelId="{82BA907C-B490-4716-9D0F-A3B8D8D62872}" type="presOf" srcId="{8BC689F7-287C-42DD-B5B4-E3B3F70AA3C0}" destId="{D9409644-E8F8-4825-A7CC-D65997B81048}" srcOrd="0" destOrd="4" presId="urn:microsoft.com/office/officeart/2005/8/layout/hProcess4"/>
    <dgm:cxn modelId="{9938C35B-9FDC-4715-AC51-0DB28BEC50C9}" srcId="{FAABB27D-F9C0-41ED-9429-30B1ADDD580B}" destId="{F48E8778-627F-4ECF-93C9-EC4A112A033D}" srcOrd="0" destOrd="0" parTransId="{D43DF13F-42E1-4E64-ADCA-9FFE7D51187A}" sibTransId="{C67A7DB6-B266-49DA-8BF0-472DB4195789}"/>
    <dgm:cxn modelId="{D014BA79-038D-488E-8FE7-A6B4894AD4E7}" type="presOf" srcId="{DFC6206E-4B54-41FE-84F9-24808AE45BAD}" destId="{75D42956-781F-4606-854F-D3EB4A590485}" srcOrd="1" destOrd="0" presId="urn:microsoft.com/office/officeart/2005/8/layout/hProcess4"/>
    <dgm:cxn modelId="{DBDEFDC4-9297-405B-A2C6-9294062664C0}" type="presOf" srcId="{6E18F315-0A6B-4218-BE92-0356C9FB7A41}" destId="{75D42956-781F-4606-854F-D3EB4A590485}" srcOrd="1" destOrd="2" presId="urn:microsoft.com/office/officeart/2005/8/layout/hProcess4"/>
    <dgm:cxn modelId="{8320E745-86A3-4AD5-8F8A-2BBE42872BAD}" type="presOf" srcId="{0B0AF586-9EDA-47E8-8639-F322F7435DCF}" destId="{ACB74235-389A-43AD-876B-7736E439E5F0}" srcOrd="1" destOrd="1" presId="urn:microsoft.com/office/officeart/2005/8/layout/hProcess4"/>
    <dgm:cxn modelId="{4076D412-ECA6-446F-BB9F-58FDEC21A307}" type="presOf" srcId="{F48E8778-627F-4ECF-93C9-EC4A112A033D}" destId="{879758B2-2722-47BA-8342-862781B23DD1}" srcOrd="0" destOrd="0" presId="urn:microsoft.com/office/officeart/2005/8/layout/hProcess4"/>
    <dgm:cxn modelId="{D4AD6938-6715-4418-ABC7-0A3D198ABD1B}" srcId="{B83418DD-B246-4D05-BEDE-4AED196777C3}" destId="{D249504E-3BB7-47BF-A88B-CD52C1634C3A}" srcOrd="3" destOrd="0" parTransId="{6F69B8D9-0DB9-4F31-BBE3-A68B6804C6E8}" sibTransId="{D2E656DD-B4B6-4F46-A3D7-EDC56EF85424}"/>
    <dgm:cxn modelId="{C70E2F88-77C8-4889-BD05-7F01398FD983}" type="presOf" srcId="{D249504E-3BB7-47BF-A88B-CD52C1634C3A}" destId="{75D42956-781F-4606-854F-D3EB4A590485}" srcOrd="1" destOrd="3" presId="urn:microsoft.com/office/officeart/2005/8/layout/hProcess4"/>
    <dgm:cxn modelId="{BC87103C-CF03-4FC2-8517-06DE7695DC2B}" srcId="{B83418DD-B246-4D05-BEDE-4AED196777C3}" destId="{DFC6206E-4B54-41FE-84F9-24808AE45BAD}" srcOrd="0" destOrd="0" parTransId="{7F537C63-AEFC-45ED-A6E5-F1CA720BCF80}" sibTransId="{D9FB8B66-8210-4D28-A17F-8E85063EA40A}"/>
    <dgm:cxn modelId="{161B4568-B574-4A36-AA5F-DFEB7ADECD23}" type="presOf" srcId="{0B0AF586-9EDA-47E8-8639-F322F7435DCF}" destId="{D9409644-E8F8-4825-A7CC-D65997B81048}" srcOrd="0" destOrd="1" presId="urn:microsoft.com/office/officeart/2005/8/layout/hProcess4"/>
    <dgm:cxn modelId="{DFD484AE-DE13-48F7-A75E-ECF7B1F4922F}" type="presOf" srcId="{C67A7DB6-B266-49DA-8BF0-472DB4195789}" destId="{4F8061DE-9910-4CAB-8EED-BE67EA3F30ED}" srcOrd="0" destOrd="0" presId="urn:microsoft.com/office/officeart/2005/8/layout/hProcess4"/>
    <dgm:cxn modelId="{076559C0-3B53-4068-8AE5-46BD9D616165}" srcId="{F48E8778-627F-4ECF-93C9-EC4A112A033D}" destId="{D433B790-4E95-45F3-AD8B-7411DA567271}" srcOrd="0" destOrd="0" parTransId="{517B477E-A51D-41C2-999D-1B4B40298D79}" sibTransId="{283773BA-988B-4C88-90E6-B5672C63B84B}"/>
    <dgm:cxn modelId="{A47EABE2-0486-4C32-94C6-A5721154AA0B}" type="presOf" srcId="{C2AA61A0-EFFB-481E-9EA3-8AF03CA130B0}" destId="{75D42956-781F-4606-854F-D3EB4A590485}" srcOrd="1" destOrd="4" presId="urn:microsoft.com/office/officeart/2005/8/layout/hProcess4"/>
    <dgm:cxn modelId="{C4A1816C-B7D0-436C-BB03-A699D33FB58C}" srcId="{B83418DD-B246-4D05-BEDE-4AED196777C3}" destId="{C2AA61A0-EFFB-481E-9EA3-8AF03CA130B0}" srcOrd="4" destOrd="0" parTransId="{53BEC22C-EDD1-4353-B415-7E7B950EF138}" sibTransId="{D8FBA6B5-4B9D-42AD-996A-8EC1282E68CE}"/>
    <dgm:cxn modelId="{9F75664A-4722-4AEE-B6DE-EED20A75BA17}" srcId="{F48E8778-627F-4ECF-93C9-EC4A112A033D}" destId="{8BC689F7-287C-42DD-B5B4-E3B3F70AA3C0}" srcOrd="4" destOrd="0" parTransId="{655EE6BF-C48E-4C79-9E32-DEDB8CE4B355}" sibTransId="{5B2AE8AA-0865-42C8-942E-04D39A44A9A0}"/>
    <dgm:cxn modelId="{B0C9A9B0-4367-4C52-BB92-EDA677D45CD1}" type="presOf" srcId="{8BC689F7-287C-42DD-B5B4-E3B3F70AA3C0}" destId="{ACB74235-389A-43AD-876B-7736E439E5F0}" srcOrd="1" destOrd="4" presId="urn:microsoft.com/office/officeart/2005/8/layout/hProcess4"/>
    <dgm:cxn modelId="{A8D52CA4-3849-4A06-B59F-241D0625C412}" type="presOf" srcId="{D5A0904B-0882-4FD6-AC83-674EDFC75CA7}" destId="{ACB74235-389A-43AD-876B-7736E439E5F0}" srcOrd="1" destOrd="3" presId="urn:microsoft.com/office/officeart/2005/8/layout/hProcess4"/>
    <dgm:cxn modelId="{07EA9CEC-8946-472D-9607-C1A766963711}" type="presOf" srcId="{D249504E-3BB7-47BF-A88B-CD52C1634C3A}" destId="{A60F7576-99AD-4D94-8343-B834AB81D6DD}" srcOrd="0" destOrd="3" presId="urn:microsoft.com/office/officeart/2005/8/layout/hProcess4"/>
    <dgm:cxn modelId="{7B518FEC-12E7-4E5C-AAEF-CDEC19F6335C}" srcId="{B83418DD-B246-4D05-BEDE-4AED196777C3}" destId="{1B70BDDA-5B5C-4D4F-8593-BB722DD7DED6}" srcOrd="1" destOrd="0" parTransId="{B367461F-202E-41E5-B0DD-23844EDCF907}" sibTransId="{62795FBF-0E54-4D6D-BED0-A3D1A0E6071E}"/>
    <dgm:cxn modelId="{3F094CCC-B62E-49E2-BDA0-0F7BFDA08059}" type="presOf" srcId="{D433B790-4E95-45F3-AD8B-7411DA567271}" destId="{D9409644-E8F8-4825-A7CC-D65997B81048}" srcOrd="0" destOrd="0" presId="urn:microsoft.com/office/officeart/2005/8/layout/hProcess4"/>
    <dgm:cxn modelId="{B7E99FCF-6081-4A82-850E-4059A97E1E54}" type="presOf" srcId="{C2AA61A0-EFFB-481E-9EA3-8AF03CA130B0}" destId="{A60F7576-99AD-4D94-8343-B834AB81D6DD}" srcOrd="0" destOrd="4" presId="urn:microsoft.com/office/officeart/2005/8/layout/hProcess4"/>
    <dgm:cxn modelId="{13CFA1CC-077D-49A8-A082-15F68ABECCD7}" srcId="{FAABB27D-F9C0-41ED-9429-30B1ADDD580B}" destId="{B83418DD-B246-4D05-BEDE-4AED196777C3}" srcOrd="1" destOrd="0" parTransId="{BC228208-16CE-4480-BD2F-586D4CB2BF49}" sibTransId="{8437DC1A-9760-4053-93A3-AC31B88BD69A}"/>
    <dgm:cxn modelId="{71A38346-D71B-4561-93E3-6A1CEF823F9C}" srcId="{F48E8778-627F-4ECF-93C9-EC4A112A033D}" destId="{D5A0904B-0882-4FD6-AC83-674EDFC75CA7}" srcOrd="3" destOrd="0" parTransId="{AB95F8EA-53B6-4B46-9B86-9C4CAB55D64E}" sibTransId="{7F94530C-9A30-4EF9-B6F7-1685C5B9DB13}"/>
    <dgm:cxn modelId="{D025355A-0D99-485F-ABC8-4FB1ACD11DF6}" type="presOf" srcId="{FAABB27D-F9C0-41ED-9429-30B1ADDD580B}" destId="{6811391E-9D3F-478F-9A3E-9515108A5EEA}" srcOrd="0" destOrd="0" presId="urn:microsoft.com/office/officeart/2005/8/layout/hProcess4"/>
    <dgm:cxn modelId="{F4670329-CF92-415C-877D-0D7948C0F4DF}" type="presOf" srcId="{6E18F315-0A6B-4218-BE92-0356C9FB7A41}" destId="{A60F7576-99AD-4D94-8343-B834AB81D6DD}" srcOrd="0" destOrd="2" presId="urn:microsoft.com/office/officeart/2005/8/layout/hProcess4"/>
    <dgm:cxn modelId="{E1596528-6F45-45EE-86FA-ECB6D754F842}" type="presOf" srcId="{D433B790-4E95-45F3-AD8B-7411DA567271}" destId="{ACB74235-389A-43AD-876B-7736E439E5F0}" srcOrd="1" destOrd="0" presId="urn:microsoft.com/office/officeart/2005/8/layout/hProcess4"/>
    <dgm:cxn modelId="{F734129B-4B18-4335-8195-5364F37A594D}" type="presOf" srcId="{1B70BDDA-5B5C-4D4F-8593-BB722DD7DED6}" destId="{75D42956-781F-4606-854F-D3EB4A590485}" srcOrd="1" destOrd="1" presId="urn:microsoft.com/office/officeart/2005/8/layout/hProcess4"/>
    <dgm:cxn modelId="{FF8B78CD-8B62-4809-87EB-2E9B2B667D1C}" srcId="{B83418DD-B246-4D05-BEDE-4AED196777C3}" destId="{6E18F315-0A6B-4218-BE92-0356C9FB7A41}" srcOrd="2" destOrd="0" parTransId="{19CC7C90-5E0B-4A1C-9F98-CA8AAD99F20D}" sibTransId="{314B3EBC-8371-469C-AEDE-6A55A9C97DE8}"/>
    <dgm:cxn modelId="{1F353B07-3112-4EE8-81A1-EA76A78E930D}" type="presOf" srcId="{B83418DD-B246-4D05-BEDE-4AED196777C3}" destId="{2B6E45C0-3CA0-4AE7-8E8B-0EFE688A6D0B}" srcOrd="0" destOrd="0" presId="urn:microsoft.com/office/officeart/2005/8/layout/hProcess4"/>
    <dgm:cxn modelId="{13E2321B-F776-4BE8-8523-AEE076097FCD}" srcId="{F48E8778-627F-4ECF-93C9-EC4A112A033D}" destId="{0B0AF586-9EDA-47E8-8639-F322F7435DCF}" srcOrd="1" destOrd="0" parTransId="{69CF692A-5383-461B-92C6-1466C98EBBB1}" sibTransId="{A192C984-7926-4252-9AD8-136F6C1A721D}"/>
    <dgm:cxn modelId="{664F25FB-A455-48E3-9174-03A2AE7C3B14}" type="presOf" srcId="{341EDABC-2841-4ED1-9190-2933F2E22AB7}" destId="{ACB74235-389A-43AD-876B-7736E439E5F0}" srcOrd="1" destOrd="2" presId="urn:microsoft.com/office/officeart/2005/8/layout/hProcess4"/>
    <dgm:cxn modelId="{97292AB9-B3C3-4CE4-83E3-A5D75BF76048}" type="presOf" srcId="{D5A0904B-0882-4FD6-AC83-674EDFC75CA7}" destId="{D9409644-E8F8-4825-A7CC-D65997B81048}" srcOrd="0" destOrd="3" presId="urn:microsoft.com/office/officeart/2005/8/layout/hProcess4"/>
    <dgm:cxn modelId="{992CD862-9DAA-4C7B-B7AE-24D1F70EE102}" type="presOf" srcId="{1B70BDDA-5B5C-4D4F-8593-BB722DD7DED6}" destId="{A60F7576-99AD-4D94-8343-B834AB81D6DD}" srcOrd="0" destOrd="1" presId="urn:microsoft.com/office/officeart/2005/8/layout/hProcess4"/>
    <dgm:cxn modelId="{BD8CAEDA-C75F-43AE-A7A6-FBD0639069B6}" type="presOf" srcId="{DFC6206E-4B54-41FE-84F9-24808AE45BAD}" destId="{A60F7576-99AD-4D94-8343-B834AB81D6DD}" srcOrd="0" destOrd="0" presId="urn:microsoft.com/office/officeart/2005/8/layout/hProcess4"/>
    <dgm:cxn modelId="{A6626146-7F5B-47D1-B642-D7024807DABE}" type="presOf" srcId="{341EDABC-2841-4ED1-9190-2933F2E22AB7}" destId="{D9409644-E8F8-4825-A7CC-D65997B81048}" srcOrd="0" destOrd="2" presId="urn:microsoft.com/office/officeart/2005/8/layout/hProcess4"/>
    <dgm:cxn modelId="{144A6925-2953-49B5-9CA9-B566C63292F7}" type="presParOf" srcId="{6811391E-9D3F-478F-9A3E-9515108A5EEA}" destId="{0DA0E5E4-062E-46D8-A240-06DD2B5619F3}" srcOrd="0" destOrd="0" presId="urn:microsoft.com/office/officeart/2005/8/layout/hProcess4"/>
    <dgm:cxn modelId="{7D039EDB-AFF3-49A3-BFDC-AF1ACE9374DE}" type="presParOf" srcId="{6811391E-9D3F-478F-9A3E-9515108A5EEA}" destId="{8E24802C-5591-43E0-831B-4C8B6B56F375}" srcOrd="1" destOrd="0" presId="urn:microsoft.com/office/officeart/2005/8/layout/hProcess4"/>
    <dgm:cxn modelId="{96392884-6C83-44FE-8574-6AB7D26D172C}" type="presParOf" srcId="{6811391E-9D3F-478F-9A3E-9515108A5EEA}" destId="{6308DC12-0B4B-4ED9-93BF-BEEB13DD2AB7}" srcOrd="2" destOrd="0" presId="urn:microsoft.com/office/officeart/2005/8/layout/hProcess4"/>
    <dgm:cxn modelId="{712E4A71-AD9F-4D33-9E86-733E97FFAC37}" type="presParOf" srcId="{6308DC12-0B4B-4ED9-93BF-BEEB13DD2AB7}" destId="{671F9721-8CD8-49DC-8CB8-3BAE4773652C}" srcOrd="0" destOrd="0" presId="urn:microsoft.com/office/officeart/2005/8/layout/hProcess4"/>
    <dgm:cxn modelId="{18180449-607F-4185-AA16-4D7E6070CE82}" type="presParOf" srcId="{671F9721-8CD8-49DC-8CB8-3BAE4773652C}" destId="{14F8F4D2-CE97-45E2-898D-812B9E4C488E}" srcOrd="0" destOrd="0" presId="urn:microsoft.com/office/officeart/2005/8/layout/hProcess4"/>
    <dgm:cxn modelId="{EE14450F-91D6-482C-820F-05D7F5B6AD68}" type="presParOf" srcId="{671F9721-8CD8-49DC-8CB8-3BAE4773652C}" destId="{D9409644-E8F8-4825-A7CC-D65997B81048}" srcOrd="1" destOrd="0" presId="urn:microsoft.com/office/officeart/2005/8/layout/hProcess4"/>
    <dgm:cxn modelId="{43B5DC68-09F2-4F58-8B13-5D340B4C5239}" type="presParOf" srcId="{671F9721-8CD8-49DC-8CB8-3BAE4773652C}" destId="{ACB74235-389A-43AD-876B-7736E439E5F0}" srcOrd="2" destOrd="0" presId="urn:microsoft.com/office/officeart/2005/8/layout/hProcess4"/>
    <dgm:cxn modelId="{EAC418F6-AB05-42CC-8580-3C935502E0F5}" type="presParOf" srcId="{671F9721-8CD8-49DC-8CB8-3BAE4773652C}" destId="{879758B2-2722-47BA-8342-862781B23DD1}" srcOrd="3" destOrd="0" presId="urn:microsoft.com/office/officeart/2005/8/layout/hProcess4"/>
    <dgm:cxn modelId="{7F469B94-774E-4EA1-BC23-4E6D7CB720C6}" type="presParOf" srcId="{671F9721-8CD8-49DC-8CB8-3BAE4773652C}" destId="{F268ABA3-5EBF-4D59-B43A-6C4586AB9600}" srcOrd="4" destOrd="0" presId="urn:microsoft.com/office/officeart/2005/8/layout/hProcess4"/>
    <dgm:cxn modelId="{443D4329-997F-442D-9F0F-DE1C77FFDF10}" type="presParOf" srcId="{6308DC12-0B4B-4ED9-93BF-BEEB13DD2AB7}" destId="{4F8061DE-9910-4CAB-8EED-BE67EA3F30ED}" srcOrd="1" destOrd="0" presId="urn:microsoft.com/office/officeart/2005/8/layout/hProcess4"/>
    <dgm:cxn modelId="{122675E6-BB26-4B89-81BE-8A99BF6E994E}" type="presParOf" srcId="{6308DC12-0B4B-4ED9-93BF-BEEB13DD2AB7}" destId="{E0FEA869-17FC-4B95-9B22-1AFDE592A66A}" srcOrd="2" destOrd="0" presId="urn:microsoft.com/office/officeart/2005/8/layout/hProcess4"/>
    <dgm:cxn modelId="{A6B35840-3307-4083-A4B0-0B2F3BBB694C}" type="presParOf" srcId="{E0FEA869-17FC-4B95-9B22-1AFDE592A66A}" destId="{65546744-24D9-4533-89AC-02C166300429}" srcOrd="0" destOrd="0" presId="urn:microsoft.com/office/officeart/2005/8/layout/hProcess4"/>
    <dgm:cxn modelId="{A949B783-63D9-4442-B753-61C6D4DFDE48}" type="presParOf" srcId="{E0FEA869-17FC-4B95-9B22-1AFDE592A66A}" destId="{A60F7576-99AD-4D94-8343-B834AB81D6DD}" srcOrd="1" destOrd="0" presId="urn:microsoft.com/office/officeart/2005/8/layout/hProcess4"/>
    <dgm:cxn modelId="{44170EF9-7FF4-4426-A9B4-889069094153}" type="presParOf" srcId="{E0FEA869-17FC-4B95-9B22-1AFDE592A66A}" destId="{75D42956-781F-4606-854F-D3EB4A590485}" srcOrd="2" destOrd="0" presId="urn:microsoft.com/office/officeart/2005/8/layout/hProcess4"/>
    <dgm:cxn modelId="{4C71263B-1609-4F09-8442-89F75CA9A8C1}" type="presParOf" srcId="{E0FEA869-17FC-4B95-9B22-1AFDE592A66A}" destId="{2B6E45C0-3CA0-4AE7-8E8B-0EFE688A6D0B}" srcOrd="3" destOrd="0" presId="urn:microsoft.com/office/officeart/2005/8/layout/hProcess4"/>
    <dgm:cxn modelId="{F47BF52A-0C56-405B-B95B-F6BB92353533}" type="presParOf" srcId="{E0FEA869-17FC-4B95-9B22-1AFDE592A66A}" destId="{7B4AD5D7-D314-419C-9E60-55FEF3575E9F}" srcOrd="4" destOrd="0" presId="urn:microsoft.com/office/officeart/2005/8/layout/hProcess4"/>
  </dgm:cxnLst>
  <dgm:bg/>
  <dgm:whole/>
</dgm:dataModel>
</file>

<file path=ppt/diagrams/data17.xml><?xml version="1.0" encoding="utf-8"?>
<dgm:dataModel xmlns:dgm="http://schemas.openxmlformats.org/drawingml/2006/diagram" xmlns:a="http://schemas.openxmlformats.org/drawingml/2006/main">
  <dgm:ptLst>
    <dgm:pt modelId="{FAABB27D-F9C0-41ED-9429-30B1ADDD580B}"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l-GR"/>
        </a:p>
      </dgm:t>
    </dgm:pt>
    <dgm:pt modelId="{D433B790-4E95-45F3-AD8B-7411DA567271}">
      <dgm:prSet phldrT="[Κείμενο]" custT="1"/>
      <dgm:spPr/>
      <dgm:t>
        <a:bodyPr/>
        <a:lstStyle/>
        <a:p>
          <a:r>
            <a:rPr lang="el-GR" sz="2400" dirty="0" smtClean="0"/>
            <a:t>Τόκος έως 5%</a:t>
          </a:r>
          <a:endParaRPr lang="el-GR" sz="2400" dirty="0"/>
        </a:p>
      </dgm:t>
    </dgm:pt>
    <dgm:pt modelId="{517B477E-A51D-41C2-999D-1B4B40298D79}" type="parTrans" cxnId="{076559C0-3B53-4068-8AE5-46BD9D616165}">
      <dgm:prSet/>
      <dgm:spPr/>
      <dgm:t>
        <a:bodyPr/>
        <a:lstStyle/>
        <a:p>
          <a:endParaRPr lang="el-GR"/>
        </a:p>
      </dgm:t>
    </dgm:pt>
    <dgm:pt modelId="{283773BA-988B-4C88-90E6-B5672C63B84B}" type="sibTrans" cxnId="{076559C0-3B53-4068-8AE5-46BD9D616165}">
      <dgm:prSet/>
      <dgm:spPr/>
      <dgm:t>
        <a:bodyPr/>
        <a:lstStyle/>
        <a:p>
          <a:endParaRPr lang="el-GR"/>
        </a:p>
      </dgm:t>
    </dgm:pt>
    <dgm:pt modelId="{0B0AF586-9EDA-47E8-8639-F322F7435DCF}">
      <dgm:prSet phldrT="[Κείμενο]" custT="1"/>
      <dgm:spPr/>
      <dgm:t>
        <a:bodyPr/>
        <a:lstStyle/>
        <a:p>
          <a:r>
            <a:rPr lang="el-GR" sz="2400" dirty="0" smtClean="0"/>
            <a:t>Συσσώρευση πλούτου</a:t>
          </a:r>
          <a:endParaRPr lang="el-GR" sz="2400" dirty="0"/>
        </a:p>
      </dgm:t>
    </dgm:pt>
    <dgm:pt modelId="{69CF692A-5383-461B-92C6-1466C98EBBB1}" type="parTrans" cxnId="{13E2321B-F776-4BE8-8523-AEE076097FCD}">
      <dgm:prSet/>
      <dgm:spPr/>
      <dgm:t>
        <a:bodyPr/>
        <a:lstStyle/>
        <a:p>
          <a:endParaRPr lang="el-GR"/>
        </a:p>
      </dgm:t>
    </dgm:pt>
    <dgm:pt modelId="{A192C984-7926-4252-9AD8-136F6C1A721D}" type="sibTrans" cxnId="{13E2321B-F776-4BE8-8523-AEE076097FCD}">
      <dgm:prSet/>
      <dgm:spPr/>
      <dgm:t>
        <a:bodyPr/>
        <a:lstStyle/>
        <a:p>
          <a:endParaRPr lang="el-GR"/>
        </a:p>
      </dgm:t>
    </dgm:pt>
    <dgm:pt modelId="{B83418DD-B246-4D05-BEDE-4AED196777C3}">
      <dgm:prSet phldrT="[Κείμενο]"/>
      <dgm:spPr/>
      <dgm:t>
        <a:bodyPr/>
        <a:lstStyle/>
        <a:p>
          <a:r>
            <a:rPr lang="el-GR" dirty="0" smtClean="0"/>
            <a:t>Νομισματική πολιτική</a:t>
          </a:r>
          <a:endParaRPr lang="el-GR" dirty="0"/>
        </a:p>
      </dgm:t>
    </dgm:pt>
    <dgm:pt modelId="{BC228208-16CE-4480-BD2F-586D4CB2BF49}" type="parTrans" cxnId="{13CFA1CC-077D-49A8-A082-15F68ABECCD7}">
      <dgm:prSet/>
      <dgm:spPr/>
      <dgm:t>
        <a:bodyPr/>
        <a:lstStyle/>
        <a:p>
          <a:endParaRPr lang="el-GR"/>
        </a:p>
      </dgm:t>
    </dgm:pt>
    <dgm:pt modelId="{8437DC1A-9760-4053-93A3-AC31B88BD69A}" type="sibTrans" cxnId="{13CFA1CC-077D-49A8-A082-15F68ABECCD7}">
      <dgm:prSet/>
      <dgm:spPr/>
      <dgm:t>
        <a:bodyPr/>
        <a:lstStyle/>
        <a:p>
          <a:endParaRPr lang="el-GR"/>
        </a:p>
      </dgm:t>
    </dgm:pt>
    <dgm:pt modelId="{DFC6206E-4B54-41FE-84F9-24808AE45BAD}">
      <dgm:prSet phldrT="[Κείμενο]" custT="1"/>
      <dgm:spPr/>
      <dgm:t>
        <a:bodyPr/>
        <a:lstStyle/>
        <a:p>
          <a:r>
            <a:rPr lang="el-GR" sz="2400" dirty="0" smtClean="0"/>
            <a:t>Ελάχιστα ρευστά διαθέσιμα</a:t>
          </a:r>
          <a:endParaRPr lang="el-GR" sz="2400" dirty="0"/>
        </a:p>
      </dgm:t>
    </dgm:pt>
    <dgm:pt modelId="{7F537C63-AEFC-45ED-A6E5-F1CA720BCF80}" type="parTrans" cxnId="{BC87103C-CF03-4FC2-8517-06DE7695DC2B}">
      <dgm:prSet/>
      <dgm:spPr/>
      <dgm:t>
        <a:bodyPr/>
        <a:lstStyle/>
        <a:p>
          <a:endParaRPr lang="el-GR"/>
        </a:p>
      </dgm:t>
    </dgm:pt>
    <dgm:pt modelId="{D9FB8B66-8210-4D28-A17F-8E85063EA40A}" type="sibTrans" cxnId="{BC87103C-CF03-4FC2-8517-06DE7695DC2B}">
      <dgm:prSet/>
      <dgm:spPr/>
      <dgm:t>
        <a:bodyPr/>
        <a:lstStyle/>
        <a:p>
          <a:endParaRPr lang="el-GR"/>
        </a:p>
      </dgm:t>
    </dgm:pt>
    <dgm:pt modelId="{01D5608F-33CE-4316-8B34-EE1550FCD108}">
      <dgm:prSet phldrT="[Κείμενο]" custT="1"/>
      <dgm:spPr/>
      <dgm:t>
        <a:bodyPr/>
        <a:lstStyle/>
        <a:p>
          <a:r>
            <a:rPr lang="en-US" sz="2400" dirty="0" err="1" smtClean="0"/>
            <a:t>Eurogroup</a:t>
          </a:r>
          <a:r>
            <a:rPr lang="en-US" sz="2400" dirty="0" smtClean="0"/>
            <a:t>-</a:t>
          </a:r>
          <a:r>
            <a:rPr lang="el-GR" sz="2400" dirty="0" smtClean="0"/>
            <a:t>γερμανική επιρροή ΕΝΣ</a:t>
          </a:r>
          <a:endParaRPr lang="el-GR" sz="2400" dirty="0"/>
        </a:p>
      </dgm:t>
    </dgm:pt>
    <dgm:pt modelId="{84356FA7-E840-44A5-B03A-F44F95ECECEB}" type="parTrans" cxnId="{D45525DD-A373-48EB-89F5-632A7049E6D3}">
      <dgm:prSet/>
      <dgm:spPr/>
      <dgm:t>
        <a:bodyPr/>
        <a:lstStyle/>
        <a:p>
          <a:endParaRPr lang="el-GR"/>
        </a:p>
      </dgm:t>
    </dgm:pt>
    <dgm:pt modelId="{AEA926DF-10C9-487D-B494-674C10D69004}" type="sibTrans" cxnId="{D45525DD-A373-48EB-89F5-632A7049E6D3}">
      <dgm:prSet/>
      <dgm:spPr/>
      <dgm:t>
        <a:bodyPr/>
        <a:lstStyle/>
        <a:p>
          <a:endParaRPr lang="el-GR"/>
        </a:p>
      </dgm:t>
    </dgm:pt>
    <dgm:pt modelId="{F48E8778-627F-4ECF-93C9-EC4A112A033D}">
      <dgm:prSet phldrT="[Κείμενο]"/>
      <dgm:spPr/>
      <dgm:t>
        <a:bodyPr/>
        <a:lstStyle/>
        <a:p>
          <a:r>
            <a:rPr lang="el-GR" dirty="0" err="1" smtClean="0"/>
            <a:t>Προτεστανισμός</a:t>
          </a:r>
          <a:endParaRPr lang="el-GR" dirty="0"/>
        </a:p>
      </dgm:t>
    </dgm:pt>
    <dgm:pt modelId="{C67A7DB6-B266-49DA-8BF0-472DB4195789}" type="sibTrans" cxnId="{9938C35B-9FDC-4715-AC51-0DB28BEC50C9}">
      <dgm:prSet/>
      <dgm:spPr/>
      <dgm:t>
        <a:bodyPr/>
        <a:lstStyle/>
        <a:p>
          <a:endParaRPr lang="el-GR"/>
        </a:p>
      </dgm:t>
    </dgm:pt>
    <dgm:pt modelId="{D43DF13F-42E1-4E64-ADCA-9FFE7D51187A}" type="parTrans" cxnId="{9938C35B-9FDC-4715-AC51-0DB28BEC50C9}">
      <dgm:prSet/>
      <dgm:spPr/>
      <dgm:t>
        <a:bodyPr/>
        <a:lstStyle/>
        <a:p>
          <a:endParaRPr lang="el-GR"/>
        </a:p>
      </dgm:t>
    </dgm:pt>
    <dgm:pt modelId="{341EDABC-2841-4ED1-9190-2933F2E22AB7}">
      <dgm:prSet phldrT="[Κείμενο]" custT="1"/>
      <dgm:spPr/>
      <dgm:t>
        <a:bodyPr/>
        <a:lstStyle/>
        <a:p>
          <a:r>
            <a:rPr lang="el-GR" sz="2400" dirty="0" smtClean="0"/>
            <a:t>Μετάβαση σε άλλη μορφή εξουσίας</a:t>
          </a:r>
          <a:endParaRPr lang="el-GR" sz="2400" dirty="0"/>
        </a:p>
      </dgm:t>
    </dgm:pt>
    <dgm:pt modelId="{00181BF6-CAFF-4B77-A0F1-C9ACC5049605}" type="parTrans" cxnId="{D885A499-7D37-4209-A6AE-C31736BC917C}">
      <dgm:prSet/>
      <dgm:spPr/>
      <dgm:t>
        <a:bodyPr/>
        <a:lstStyle/>
        <a:p>
          <a:endParaRPr lang="el-GR"/>
        </a:p>
      </dgm:t>
    </dgm:pt>
    <dgm:pt modelId="{31DF59EB-5A9E-4D49-B2C5-23C94BEDCDA8}" type="sibTrans" cxnId="{D885A499-7D37-4209-A6AE-C31736BC917C}">
      <dgm:prSet/>
      <dgm:spPr/>
      <dgm:t>
        <a:bodyPr/>
        <a:lstStyle/>
        <a:p>
          <a:endParaRPr lang="el-GR"/>
        </a:p>
      </dgm:t>
    </dgm:pt>
    <dgm:pt modelId="{D5A0904B-0882-4FD6-AC83-674EDFC75CA7}">
      <dgm:prSet phldrT="[Κείμενο]" custT="1"/>
      <dgm:spPr/>
      <dgm:t>
        <a:bodyPr/>
        <a:lstStyle/>
        <a:p>
          <a:r>
            <a:rPr lang="el-GR" sz="2400" dirty="0" err="1" smtClean="0"/>
            <a:t>Ατομοκεντρικά</a:t>
          </a:r>
          <a:r>
            <a:rPr lang="el-GR" sz="2400" dirty="0" smtClean="0"/>
            <a:t> προσηλωμένη ηθική</a:t>
          </a:r>
          <a:endParaRPr lang="el-GR" sz="2400" dirty="0"/>
        </a:p>
      </dgm:t>
    </dgm:pt>
    <dgm:pt modelId="{AB95F8EA-53B6-4B46-9B86-9C4CAB55D64E}" type="parTrans" cxnId="{71A38346-D71B-4561-93E3-6A1CEF823F9C}">
      <dgm:prSet/>
      <dgm:spPr/>
      <dgm:t>
        <a:bodyPr/>
        <a:lstStyle/>
        <a:p>
          <a:endParaRPr lang="el-GR"/>
        </a:p>
      </dgm:t>
    </dgm:pt>
    <dgm:pt modelId="{7F94530C-9A30-4EF9-B6F7-1685C5B9DB13}" type="sibTrans" cxnId="{71A38346-D71B-4561-93E3-6A1CEF823F9C}">
      <dgm:prSet/>
      <dgm:spPr/>
      <dgm:t>
        <a:bodyPr/>
        <a:lstStyle/>
        <a:p>
          <a:endParaRPr lang="el-GR"/>
        </a:p>
      </dgm:t>
    </dgm:pt>
    <dgm:pt modelId="{D249504E-3BB7-47BF-A88B-CD52C1634C3A}">
      <dgm:prSet phldrT="[Κείμενο]" custT="1"/>
      <dgm:spPr/>
      <dgm:t>
        <a:bodyPr/>
        <a:lstStyle/>
        <a:p>
          <a:r>
            <a:rPr lang="el-GR" sz="2400" dirty="0" smtClean="0"/>
            <a:t>ΠΑΑ</a:t>
          </a:r>
          <a:endParaRPr lang="el-GR" sz="2400" dirty="0"/>
        </a:p>
      </dgm:t>
    </dgm:pt>
    <dgm:pt modelId="{6F69B8D9-0DB9-4F31-BBE3-A68B6804C6E8}" type="parTrans" cxnId="{D4AD6938-6715-4418-ABC7-0A3D198ABD1B}">
      <dgm:prSet/>
      <dgm:spPr/>
      <dgm:t>
        <a:bodyPr/>
        <a:lstStyle/>
        <a:p>
          <a:endParaRPr lang="el-GR"/>
        </a:p>
      </dgm:t>
    </dgm:pt>
    <dgm:pt modelId="{D2E656DD-B4B6-4F46-A3D7-EDC56EF85424}" type="sibTrans" cxnId="{D4AD6938-6715-4418-ABC7-0A3D198ABD1B}">
      <dgm:prSet/>
      <dgm:spPr/>
      <dgm:t>
        <a:bodyPr/>
        <a:lstStyle/>
        <a:p>
          <a:endParaRPr lang="el-GR"/>
        </a:p>
      </dgm:t>
    </dgm:pt>
    <dgm:pt modelId="{72931CCF-DFCB-41FF-8086-568CAE52DA35}">
      <dgm:prSet phldrT="[Κείμενο]" custT="1"/>
      <dgm:spPr/>
      <dgm:t>
        <a:bodyPr/>
        <a:lstStyle/>
        <a:p>
          <a:r>
            <a:rPr lang="el-GR" sz="2400" dirty="0" smtClean="0"/>
            <a:t>Απουσία κοινωνικού σκοπού-</a:t>
          </a:r>
          <a:r>
            <a:rPr lang="en-US" sz="2400" dirty="0" err="1" smtClean="0"/>
            <a:t>homoeconomicus</a:t>
          </a:r>
          <a:endParaRPr lang="el-GR" sz="2400" dirty="0"/>
        </a:p>
      </dgm:t>
    </dgm:pt>
    <dgm:pt modelId="{672ACBD8-8BEB-475D-AC1F-9637959FAF66}" type="parTrans" cxnId="{08A2332A-6DBE-47CC-9A85-99D6F0A88367}">
      <dgm:prSet/>
      <dgm:spPr/>
    </dgm:pt>
    <dgm:pt modelId="{F79A48CD-1A7B-4ADF-9A47-AFC2336C4D8D}" type="sibTrans" cxnId="{08A2332A-6DBE-47CC-9A85-99D6F0A88367}">
      <dgm:prSet/>
      <dgm:spPr/>
    </dgm:pt>
    <dgm:pt modelId="{6811391E-9D3F-478F-9A3E-9515108A5EEA}" type="pres">
      <dgm:prSet presAssocID="{FAABB27D-F9C0-41ED-9429-30B1ADDD580B}" presName="Name0" presStyleCnt="0">
        <dgm:presLayoutVars>
          <dgm:dir/>
          <dgm:animLvl val="lvl"/>
          <dgm:resizeHandles val="exact"/>
        </dgm:presLayoutVars>
      </dgm:prSet>
      <dgm:spPr/>
      <dgm:t>
        <a:bodyPr/>
        <a:lstStyle/>
        <a:p>
          <a:endParaRPr lang="el-GR"/>
        </a:p>
      </dgm:t>
    </dgm:pt>
    <dgm:pt modelId="{0DA0E5E4-062E-46D8-A240-06DD2B5619F3}" type="pres">
      <dgm:prSet presAssocID="{FAABB27D-F9C0-41ED-9429-30B1ADDD580B}" presName="tSp" presStyleCnt="0"/>
      <dgm:spPr/>
    </dgm:pt>
    <dgm:pt modelId="{8E24802C-5591-43E0-831B-4C8B6B56F375}" type="pres">
      <dgm:prSet presAssocID="{FAABB27D-F9C0-41ED-9429-30B1ADDD580B}" presName="bSp" presStyleCnt="0"/>
      <dgm:spPr/>
    </dgm:pt>
    <dgm:pt modelId="{6308DC12-0B4B-4ED9-93BF-BEEB13DD2AB7}" type="pres">
      <dgm:prSet presAssocID="{FAABB27D-F9C0-41ED-9429-30B1ADDD580B}" presName="process" presStyleCnt="0"/>
      <dgm:spPr/>
    </dgm:pt>
    <dgm:pt modelId="{671F9721-8CD8-49DC-8CB8-3BAE4773652C}" type="pres">
      <dgm:prSet presAssocID="{F48E8778-627F-4ECF-93C9-EC4A112A033D}" presName="composite1" presStyleCnt="0"/>
      <dgm:spPr/>
    </dgm:pt>
    <dgm:pt modelId="{14F8F4D2-CE97-45E2-898D-812B9E4C488E}" type="pres">
      <dgm:prSet presAssocID="{F48E8778-627F-4ECF-93C9-EC4A112A033D}" presName="dummyNode1" presStyleLbl="node1" presStyleIdx="0" presStyleCnt="2"/>
      <dgm:spPr/>
    </dgm:pt>
    <dgm:pt modelId="{D9409644-E8F8-4825-A7CC-D65997B81048}" type="pres">
      <dgm:prSet presAssocID="{F48E8778-627F-4ECF-93C9-EC4A112A033D}" presName="childNode1" presStyleLbl="bgAcc1" presStyleIdx="0" presStyleCnt="2" custScaleY="201091">
        <dgm:presLayoutVars>
          <dgm:bulletEnabled val="1"/>
        </dgm:presLayoutVars>
      </dgm:prSet>
      <dgm:spPr/>
      <dgm:t>
        <a:bodyPr/>
        <a:lstStyle/>
        <a:p>
          <a:endParaRPr lang="el-GR"/>
        </a:p>
      </dgm:t>
    </dgm:pt>
    <dgm:pt modelId="{ACB74235-389A-43AD-876B-7736E439E5F0}" type="pres">
      <dgm:prSet presAssocID="{F48E8778-627F-4ECF-93C9-EC4A112A033D}" presName="childNode1tx" presStyleLbl="bgAcc1" presStyleIdx="0" presStyleCnt="2">
        <dgm:presLayoutVars>
          <dgm:bulletEnabled val="1"/>
        </dgm:presLayoutVars>
      </dgm:prSet>
      <dgm:spPr/>
      <dgm:t>
        <a:bodyPr/>
        <a:lstStyle/>
        <a:p>
          <a:endParaRPr lang="el-GR"/>
        </a:p>
      </dgm:t>
    </dgm:pt>
    <dgm:pt modelId="{879758B2-2722-47BA-8342-862781B23DD1}" type="pres">
      <dgm:prSet presAssocID="{F48E8778-627F-4ECF-93C9-EC4A112A033D}" presName="parentNode1" presStyleLbl="node1" presStyleIdx="0" presStyleCnt="2" custLinFactNeighborX="-8549" custLinFactNeighborY="35271">
        <dgm:presLayoutVars>
          <dgm:chMax val="1"/>
          <dgm:bulletEnabled val="1"/>
        </dgm:presLayoutVars>
      </dgm:prSet>
      <dgm:spPr/>
      <dgm:t>
        <a:bodyPr/>
        <a:lstStyle/>
        <a:p>
          <a:endParaRPr lang="el-GR"/>
        </a:p>
      </dgm:t>
    </dgm:pt>
    <dgm:pt modelId="{F268ABA3-5EBF-4D59-B43A-6C4586AB9600}" type="pres">
      <dgm:prSet presAssocID="{F48E8778-627F-4ECF-93C9-EC4A112A033D}" presName="connSite1" presStyleCnt="0"/>
      <dgm:spPr/>
    </dgm:pt>
    <dgm:pt modelId="{4F8061DE-9910-4CAB-8EED-BE67EA3F30ED}" type="pres">
      <dgm:prSet presAssocID="{C67A7DB6-B266-49DA-8BF0-472DB4195789}" presName="Name9" presStyleLbl="sibTrans2D1" presStyleIdx="0" presStyleCnt="1"/>
      <dgm:spPr/>
      <dgm:t>
        <a:bodyPr/>
        <a:lstStyle/>
        <a:p>
          <a:endParaRPr lang="el-GR"/>
        </a:p>
      </dgm:t>
    </dgm:pt>
    <dgm:pt modelId="{E0FEA869-17FC-4B95-9B22-1AFDE592A66A}" type="pres">
      <dgm:prSet presAssocID="{B83418DD-B246-4D05-BEDE-4AED196777C3}" presName="composite2" presStyleCnt="0"/>
      <dgm:spPr/>
    </dgm:pt>
    <dgm:pt modelId="{65546744-24D9-4533-89AC-02C166300429}" type="pres">
      <dgm:prSet presAssocID="{B83418DD-B246-4D05-BEDE-4AED196777C3}" presName="dummyNode2" presStyleLbl="node1" presStyleIdx="0" presStyleCnt="2"/>
      <dgm:spPr/>
    </dgm:pt>
    <dgm:pt modelId="{A60F7576-99AD-4D94-8343-B834AB81D6DD}" type="pres">
      <dgm:prSet presAssocID="{B83418DD-B246-4D05-BEDE-4AED196777C3}" presName="childNode2" presStyleLbl="bgAcc1" presStyleIdx="1" presStyleCnt="2" custScaleY="187593">
        <dgm:presLayoutVars>
          <dgm:bulletEnabled val="1"/>
        </dgm:presLayoutVars>
      </dgm:prSet>
      <dgm:spPr/>
      <dgm:t>
        <a:bodyPr/>
        <a:lstStyle/>
        <a:p>
          <a:endParaRPr lang="el-GR"/>
        </a:p>
      </dgm:t>
    </dgm:pt>
    <dgm:pt modelId="{75D42956-781F-4606-854F-D3EB4A590485}" type="pres">
      <dgm:prSet presAssocID="{B83418DD-B246-4D05-BEDE-4AED196777C3}" presName="childNode2tx" presStyleLbl="bgAcc1" presStyleIdx="1" presStyleCnt="2">
        <dgm:presLayoutVars>
          <dgm:bulletEnabled val="1"/>
        </dgm:presLayoutVars>
      </dgm:prSet>
      <dgm:spPr/>
      <dgm:t>
        <a:bodyPr/>
        <a:lstStyle/>
        <a:p>
          <a:endParaRPr lang="el-GR"/>
        </a:p>
      </dgm:t>
    </dgm:pt>
    <dgm:pt modelId="{2B6E45C0-3CA0-4AE7-8E8B-0EFE688A6D0B}" type="pres">
      <dgm:prSet presAssocID="{B83418DD-B246-4D05-BEDE-4AED196777C3}" presName="parentNode2" presStyleLbl="node1" presStyleIdx="1" presStyleCnt="2" custLinFactNeighborX="6198" custLinFactNeighborY="-49097">
        <dgm:presLayoutVars>
          <dgm:chMax val="0"/>
          <dgm:bulletEnabled val="1"/>
        </dgm:presLayoutVars>
      </dgm:prSet>
      <dgm:spPr/>
      <dgm:t>
        <a:bodyPr/>
        <a:lstStyle/>
        <a:p>
          <a:endParaRPr lang="el-GR"/>
        </a:p>
      </dgm:t>
    </dgm:pt>
    <dgm:pt modelId="{7B4AD5D7-D314-419C-9E60-55FEF3575E9F}" type="pres">
      <dgm:prSet presAssocID="{B83418DD-B246-4D05-BEDE-4AED196777C3}" presName="connSite2" presStyleCnt="0"/>
      <dgm:spPr/>
    </dgm:pt>
  </dgm:ptLst>
  <dgm:cxnLst>
    <dgm:cxn modelId="{D885A499-7D37-4209-A6AE-C31736BC917C}" srcId="{F48E8778-627F-4ECF-93C9-EC4A112A033D}" destId="{341EDABC-2841-4ED1-9190-2933F2E22AB7}" srcOrd="2" destOrd="0" parTransId="{00181BF6-CAFF-4B77-A0F1-C9ACC5049605}" sibTransId="{31DF59EB-5A9E-4D49-B2C5-23C94BEDCDA8}"/>
    <dgm:cxn modelId="{08A2332A-6DBE-47CC-9A85-99D6F0A88367}" srcId="{B83418DD-B246-4D05-BEDE-4AED196777C3}" destId="{72931CCF-DFCB-41FF-8086-568CAE52DA35}" srcOrd="3" destOrd="0" parTransId="{672ACBD8-8BEB-475D-AC1F-9637959FAF66}" sibTransId="{F79A48CD-1A7B-4ADF-9A47-AFC2336C4D8D}"/>
    <dgm:cxn modelId="{9938C35B-9FDC-4715-AC51-0DB28BEC50C9}" srcId="{FAABB27D-F9C0-41ED-9429-30B1ADDD580B}" destId="{F48E8778-627F-4ECF-93C9-EC4A112A033D}" srcOrd="0" destOrd="0" parTransId="{D43DF13F-42E1-4E64-ADCA-9FFE7D51187A}" sibTransId="{C67A7DB6-B266-49DA-8BF0-472DB4195789}"/>
    <dgm:cxn modelId="{6E1786CC-D6FD-4013-8D5B-854ABA7D8DB4}" type="presOf" srcId="{DFC6206E-4B54-41FE-84F9-24808AE45BAD}" destId="{75D42956-781F-4606-854F-D3EB4A590485}" srcOrd="1" destOrd="0" presId="urn:microsoft.com/office/officeart/2005/8/layout/hProcess4"/>
    <dgm:cxn modelId="{BBFE0607-25CC-48D7-8364-4F6C6BBE6A5A}" type="presOf" srcId="{DFC6206E-4B54-41FE-84F9-24808AE45BAD}" destId="{A60F7576-99AD-4D94-8343-B834AB81D6DD}" srcOrd="0" destOrd="0" presId="urn:microsoft.com/office/officeart/2005/8/layout/hProcess4"/>
    <dgm:cxn modelId="{85A397EA-AC35-4840-A968-93B94AB63020}" type="presOf" srcId="{D5A0904B-0882-4FD6-AC83-674EDFC75CA7}" destId="{ACB74235-389A-43AD-876B-7736E439E5F0}" srcOrd="1" destOrd="3" presId="urn:microsoft.com/office/officeart/2005/8/layout/hProcess4"/>
    <dgm:cxn modelId="{D4AD6938-6715-4418-ABC7-0A3D198ABD1B}" srcId="{B83418DD-B246-4D05-BEDE-4AED196777C3}" destId="{D249504E-3BB7-47BF-A88B-CD52C1634C3A}" srcOrd="1" destOrd="0" parTransId="{6F69B8D9-0DB9-4F31-BBE3-A68B6804C6E8}" sibTransId="{D2E656DD-B4B6-4F46-A3D7-EDC56EF85424}"/>
    <dgm:cxn modelId="{251BEA6F-87C6-4F61-8F65-A2263FF2B8B1}" type="presOf" srcId="{01D5608F-33CE-4316-8B34-EE1550FCD108}" destId="{A60F7576-99AD-4D94-8343-B834AB81D6DD}" srcOrd="0" destOrd="2" presId="urn:microsoft.com/office/officeart/2005/8/layout/hProcess4"/>
    <dgm:cxn modelId="{BC87103C-CF03-4FC2-8517-06DE7695DC2B}" srcId="{B83418DD-B246-4D05-BEDE-4AED196777C3}" destId="{DFC6206E-4B54-41FE-84F9-24808AE45BAD}" srcOrd="0" destOrd="0" parTransId="{7F537C63-AEFC-45ED-A6E5-F1CA720BCF80}" sibTransId="{D9FB8B66-8210-4D28-A17F-8E85063EA40A}"/>
    <dgm:cxn modelId="{58E4E825-5C4A-41D8-BEA3-31FA57398DE7}" type="presOf" srcId="{D249504E-3BB7-47BF-A88B-CD52C1634C3A}" destId="{75D42956-781F-4606-854F-D3EB4A590485}" srcOrd="1" destOrd="1" presId="urn:microsoft.com/office/officeart/2005/8/layout/hProcess4"/>
    <dgm:cxn modelId="{A550981F-E3DE-4C79-80CB-E2218C62A818}" type="presOf" srcId="{341EDABC-2841-4ED1-9190-2933F2E22AB7}" destId="{ACB74235-389A-43AD-876B-7736E439E5F0}" srcOrd="1" destOrd="2" presId="urn:microsoft.com/office/officeart/2005/8/layout/hProcess4"/>
    <dgm:cxn modelId="{6B91BEC7-40F9-432C-A86B-92A56CFAD986}" type="presOf" srcId="{72931CCF-DFCB-41FF-8086-568CAE52DA35}" destId="{A60F7576-99AD-4D94-8343-B834AB81D6DD}" srcOrd="0" destOrd="3" presId="urn:microsoft.com/office/officeart/2005/8/layout/hProcess4"/>
    <dgm:cxn modelId="{D45525DD-A373-48EB-89F5-632A7049E6D3}" srcId="{B83418DD-B246-4D05-BEDE-4AED196777C3}" destId="{01D5608F-33CE-4316-8B34-EE1550FCD108}" srcOrd="2" destOrd="0" parTransId="{84356FA7-E840-44A5-B03A-F44F95ECECEB}" sibTransId="{AEA926DF-10C9-487D-B494-674C10D69004}"/>
    <dgm:cxn modelId="{076559C0-3B53-4068-8AE5-46BD9D616165}" srcId="{F48E8778-627F-4ECF-93C9-EC4A112A033D}" destId="{D433B790-4E95-45F3-AD8B-7411DA567271}" srcOrd="0" destOrd="0" parTransId="{517B477E-A51D-41C2-999D-1B4B40298D79}" sibTransId="{283773BA-988B-4C88-90E6-B5672C63B84B}"/>
    <dgm:cxn modelId="{EF3CAE31-74E9-4FCF-988F-712495524971}" type="presOf" srcId="{D5A0904B-0882-4FD6-AC83-674EDFC75CA7}" destId="{D9409644-E8F8-4825-A7CC-D65997B81048}" srcOrd="0" destOrd="3" presId="urn:microsoft.com/office/officeart/2005/8/layout/hProcess4"/>
    <dgm:cxn modelId="{7FFC6E13-4FCB-4BCE-BADC-E298F4FE7C41}" type="presOf" srcId="{01D5608F-33CE-4316-8B34-EE1550FCD108}" destId="{75D42956-781F-4606-854F-D3EB4A590485}" srcOrd="1" destOrd="2" presId="urn:microsoft.com/office/officeart/2005/8/layout/hProcess4"/>
    <dgm:cxn modelId="{641D34E5-9AF7-443C-80BC-AD6FD695EC35}" type="presOf" srcId="{C67A7DB6-B266-49DA-8BF0-472DB4195789}" destId="{4F8061DE-9910-4CAB-8EED-BE67EA3F30ED}" srcOrd="0" destOrd="0" presId="urn:microsoft.com/office/officeart/2005/8/layout/hProcess4"/>
    <dgm:cxn modelId="{79540E1B-D048-4C54-826C-D43388FD3BED}" type="presOf" srcId="{0B0AF586-9EDA-47E8-8639-F322F7435DCF}" destId="{ACB74235-389A-43AD-876B-7736E439E5F0}" srcOrd="1" destOrd="1" presId="urn:microsoft.com/office/officeart/2005/8/layout/hProcess4"/>
    <dgm:cxn modelId="{079C48C6-62CC-43C0-BA83-C8459E47DB0C}" type="presOf" srcId="{D433B790-4E95-45F3-AD8B-7411DA567271}" destId="{ACB74235-389A-43AD-876B-7736E439E5F0}" srcOrd="1" destOrd="0" presId="urn:microsoft.com/office/officeart/2005/8/layout/hProcess4"/>
    <dgm:cxn modelId="{9AAE9A8A-29B3-4E13-A31C-999D8C773A7D}" type="presOf" srcId="{341EDABC-2841-4ED1-9190-2933F2E22AB7}" destId="{D9409644-E8F8-4825-A7CC-D65997B81048}" srcOrd="0" destOrd="2" presId="urn:microsoft.com/office/officeart/2005/8/layout/hProcess4"/>
    <dgm:cxn modelId="{22AFF7FA-B04C-458A-A257-E420C9D7ED34}" type="presOf" srcId="{0B0AF586-9EDA-47E8-8639-F322F7435DCF}" destId="{D9409644-E8F8-4825-A7CC-D65997B81048}" srcOrd="0" destOrd="1" presId="urn:microsoft.com/office/officeart/2005/8/layout/hProcess4"/>
    <dgm:cxn modelId="{AA285F19-7AF6-40FC-8EE3-FD91149981D3}" type="presOf" srcId="{72931CCF-DFCB-41FF-8086-568CAE52DA35}" destId="{75D42956-781F-4606-854F-D3EB4A590485}" srcOrd="1" destOrd="3" presId="urn:microsoft.com/office/officeart/2005/8/layout/hProcess4"/>
    <dgm:cxn modelId="{404A7678-A47F-4357-9D05-8EA414907B5A}" type="presOf" srcId="{FAABB27D-F9C0-41ED-9429-30B1ADDD580B}" destId="{6811391E-9D3F-478F-9A3E-9515108A5EEA}" srcOrd="0" destOrd="0" presId="urn:microsoft.com/office/officeart/2005/8/layout/hProcess4"/>
    <dgm:cxn modelId="{13CFA1CC-077D-49A8-A082-15F68ABECCD7}" srcId="{FAABB27D-F9C0-41ED-9429-30B1ADDD580B}" destId="{B83418DD-B246-4D05-BEDE-4AED196777C3}" srcOrd="1" destOrd="0" parTransId="{BC228208-16CE-4480-BD2F-586D4CB2BF49}" sibTransId="{8437DC1A-9760-4053-93A3-AC31B88BD69A}"/>
    <dgm:cxn modelId="{9D31AEC8-EE8E-4CAD-B84A-65C7B1AFF445}" type="presOf" srcId="{F48E8778-627F-4ECF-93C9-EC4A112A033D}" destId="{879758B2-2722-47BA-8342-862781B23DD1}" srcOrd="0" destOrd="0" presId="urn:microsoft.com/office/officeart/2005/8/layout/hProcess4"/>
    <dgm:cxn modelId="{71A38346-D71B-4561-93E3-6A1CEF823F9C}" srcId="{F48E8778-627F-4ECF-93C9-EC4A112A033D}" destId="{D5A0904B-0882-4FD6-AC83-674EDFC75CA7}" srcOrd="3" destOrd="0" parTransId="{AB95F8EA-53B6-4B46-9B86-9C4CAB55D64E}" sibTransId="{7F94530C-9A30-4EF9-B6F7-1685C5B9DB13}"/>
    <dgm:cxn modelId="{6740CDC3-525B-4C3A-B04D-4F5F8D5698C6}" type="presOf" srcId="{B83418DD-B246-4D05-BEDE-4AED196777C3}" destId="{2B6E45C0-3CA0-4AE7-8E8B-0EFE688A6D0B}" srcOrd="0" destOrd="0" presId="urn:microsoft.com/office/officeart/2005/8/layout/hProcess4"/>
    <dgm:cxn modelId="{B53B0B65-0F09-4DAC-87FD-043F62494749}" type="presOf" srcId="{D433B790-4E95-45F3-AD8B-7411DA567271}" destId="{D9409644-E8F8-4825-A7CC-D65997B81048}" srcOrd="0" destOrd="0" presId="urn:microsoft.com/office/officeart/2005/8/layout/hProcess4"/>
    <dgm:cxn modelId="{FE282469-2005-49D1-804D-E84D6C636C6C}" type="presOf" srcId="{D249504E-3BB7-47BF-A88B-CD52C1634C3A}" destId="{A60F7576-99AD-4D94-8343-B834AB81D6DD}" srcOrd="0" destOrd="1" presId="urn:microsoft.com/office/officeart/2005/8/layout/hProcess4"/>
    <dgm:cxn modelId="{13E2321B-F776-4BE8-8523-AEE076097FCD}" srcId="{F48E8778-627F-4ECF-93C9-EC4A112A033D}" destId="{0B0AF586-9EDA-47E8-8639-F322F7435DCF}" srcOrd="1" destOrd="0" parTransId="{69CF692A-5383-461B-92C6-1466C98EBBB1}" sibTransId="{A192C984-7926-4252-9AD8-136F6C1A721D}"/>
    <dgm:cxn modelId="{F3C4E959-FFFB-4F90-9B61-079F9A4A03FA}" type="presParOf" srcId="{6811391E-9D3F-478F-9A3E-9515108A5EEA}" destId="{0DA0E5E4-062E-46D8-A240-06DD2B5619F3}" srcOrd="0" destOrd="0" presId="urn:microsoft.com/office/officeart/2005/8/layout/hProcess4"/>
    <dgm:cxn modelId="{6FFE86FC-1560-4780-A08A-D2C184A3ED6C}" type="presParOf" srcId="{6811391E-9D3F-478F-9A3E-9515108A5EEA}" destId="{8E24802C-5591-43E0-831B-4C8B6B56F375}" srcOrd="1" destOrd="0" presId="urn:microsoft.com/office/officeart/2005/8/layout/hProcess4"/>
    <dgm:cxn modelId="{64A3E0B4-7E15-4D6C-926C-860F0AE2404B}" type="presParOf" srcId="{6811391E-9D3F-478F-9A3E-9515108A5EEA}" destId="{6308DC12-0B4B-4ED9-93BF-BEEB13DD2AB7}" srcOrd="2" destOrd="0" presId="urn:microsoft.com/office/officeart/2005/8/layout/hProcess4"/>
    <dgm:cxn modelId="{A77D867C-6D0B-4FB6-A050-54B769FB4EC9}" type="presParOf" srcId="{6308DC12-0B4B-4ED9-93BF-BEEB13DD2AB7}" destId="{671F9721-8CD8-49DC-8CB8-3BAE4773652C}" srcOrd="0" destOrd="0" presId="urn:microsoft.com/office/officeart/2005/8/layout/hProcess4"/>
    <dgm:cxn modelId="{5F68D218-AC31-47CB-A60D-8CB658BD9EBC}" type="presParOf" srcId="{671F9721-8CD8-49DC-8CB8-3BAE4773652C}" destId="{14F8F4D2-CE97-45E2-898D-812B9E4C488E}" srcOrd="0" destOrd="0" presId="urn:microsoft.com/office/officeart/2005/8/layout/hProcess4"/>
    <dgm:cxn modelId="{245635A0-0A9A-46BB-8657-663B6C137709}" type="presParOf" srcId="{671F9721-8CD8-49DC-8CB8-3BAE4773652C}" destId="{D9409644-E8F8-4825-A7CC-D65997B81048}" srcOrd="1" destOrd="0" presId="urn:microsoft.com/office/officeart/2005/8/layout/hProcess4"/>
    <dgm:cxn modelId="{12BC8B19-1149-4178-81EE-C80A49455C62}" type="presParOf" srcId="{671F9721-8CD8-49DC-8CB8-3BAE4773652C}" destId="{ACB74235-389A-43AD-876B-7736E439E5F0}" srcOrd="2" destOrd="0" presId="urn:microsoft.com/office/officeart/2005/8/layout/hProcess4"/>
    <dgm:cxn modelId="{EEB24485-32FB-4991-869F-EE597FC28F37}" type="presParOf" srcId="{671F9721-8CD8-49DC-8CB8-3BAE4773652C}" destId="{879758B2-2722-47BA-8342-862781B23DD1}" srcOrd="3" destOrd="0" presId="urn:microsoft.com/office/officeart/2005/8/layout/hProcess4"/>
    <dgm:cxn modelId="{64069EE6-06D0-471A-BC3F-CF113AC63219}" type="presParOf" srcId="{671F9721-8CD8-49DC-8CB8-3BAE4773652C}" destId="{F268ABA3-5EBF-4D59-B43A-6C4586AB9600}" srcOrd="4" destOrd="0" presId="urn:microsoft.com/office/officeart/2005/8/layout/hProcess4"/>
    <dgm:cxn modelId="{67A28550-5552-43C8-A54A-55C677C4CF6E}" type="presParOf" srcId="{6308DC12-0B4B-4ED9-93BF-BEEB13DD2AB7}" destId="{4F8061DE-9910-4CAB-8EED-BE67EA3F30ED}" srcOrd="1" destOrd="0" presId="urn:microsoft.com/office/officeart/2005/8/layout/hProcess4"/>
    <dgm:cxn modelId="{ADD80580-BD92-4266-BDA9-8F35E3BDE632}" type="presParOf" srcId="{6308DC12-0B4B-4ED9-93BF-BEEB13DD2AB7}" destId="{E0FEA869-17FC-4B95-9B22-1AFDE592A66A}" srcOrd="2" destOrd="0" presId="urn:microsoft.com/office/officeart/2005/8/layout/hProcess4"/>
    <dgm:cxn modelId="{43C9B842-6ECB-4F08-818F-4CC1BFCA438F}" type="presParOf" srcId="{E0FEA869-17FC-4B95-9B22-1AFDE592A66A}" destId="{65546744-24D9-4533-89AC-02C166300429}" srcOrd="0" destOrd="0" presId="urn:microsoft.com/office/officeart/2005/8/layout/hProcess4"/>
    <dgm:cxn modelId="{ABF60E7E-78E0-4244-92F9-489FE1E8085A}" type="presParOf" srcId="{E0FEA869-17FC-4B95-9B22-1AFDE592A66A}" destId="{A60F7576-99AD-4D94-8343-B834AB81D6DD}" srcOrd="1" destOrd="0" presId="urn:microsoft.com/office/officeart/2005/8/layout/hProcess4"/>
    <dgm:cxn modelId="{48F64631-2809-4872-A87E-7637FB15B30D}" type="presParOf" srcId="{E0FEA869-17FC-4B95-9B22-1AFDE592A66A}" destId="{75D42956-781F-4606-854F-D3EB4A590485}" srcOrd="2" destOrd="0" presId="urn:microsoft.com/office/officeart/2005/8/layout/hProcess4"/>
    <dgm:cxn modelId="{E20E0511-B317-44D5-AA1A-04FDB9A6E400}" type="presParOf" srcId="{E0FEA869-17FC-4B95-9B22-1AFDE592A66A}" destId="{2B6E45C0-3CA0-4AE7-8E8B-0EFE688A6D0B}" srcOrd="3" destOrd="0" presId="urn:microsoft.com/office/officeart/2005/8/layout/hProcess4"/>
    <dgm:cxn modelId="{1B660756-8178-4B34-BDC1-150105E3EE15}" type="presParOf" srcId="{E0FEA869-17FC-4B95-9B22-1AFDE592A66A}" destId="{7B4AD5D7-D314-419C-9E60-55FEF3575E9F}" srcOrd="4" destOrd="0" presId="urn:microsoft.com/office/officeart/2005/8/layout/hProcess4"/>
  </dgm:cxnLst>
  <dgm:bg/>
  <dgm:whole/>
</dgm:dataModel>
</file>

<file path=ppt/diagrams/data18.xml><?xml version="1.0" encoding="utf-8"?>
<dgm:dataModel xmlns:dgm="http://schemas.openxmlformats.org/drawingml/2006/diagram" xmlns:a="http://schemas.openxmlformats.org/drawingml/2006/main">
  <dgm:ptLst>
    <dgm:pt modelId="{FAABB27D-F9C0-41ED-9429-30B1ADDD580B}"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l-GR"/>
        </a:p>
      </dgm:t>
    </dgm:pt>
    <dgm:pt modelId="{D433B790-4E95-45F3-AD8B-7411DA567271}">
      <dgm:prSet phldrT="[Κείμενο]" custT="1"/>
      <dgm:spPr/>
      <dgm:t>
        <a:bodyPr/>
        <a:lstStyle/>
        <a:p>
          <a:r>
            <a:rPr lang="el-GR" sz="2400" dirty="0" smtClean="0"/>
            <a:t>Απόρριψη κλήρου</a:t>
          </a:r>
          <a:endParaRPr lang="el-GR" sz="2400" dirty="0"/>
        </a:p>
      </dgm:t>
    </dgm:pt>
    <dgm:pt modelId="{517B477E-A51D-41C2-999D-1B4B40298D79}" type="parTrans" cxnId="{076559C0-3B53-4068-8AE5-46BD9D616165}">
      <dgm:prSet/>
      <dgm:spPr/>
      <dgm:t>
        <a:bodyPr/>
        <a:lstStyle/>
        <a:p>
          <a:endParaRPr lang="el-GR"/>
        </a:p>
      </dgm:t>
    </dgm:pt>
    <dgm:pt modelId="{283773BA-988B-4C88-90E6-B5672C63B84B}" type="sibTrans" cxnId="{076559C0-3B53-4068-8AE5-46BD9D616165}">
      <dgm:prSet/>
      <dgm:spPr/>
      <dgm:t>
        <a:bodyPr/>
        <a:lstStyle/>
        <a:p>
          <a:endParaRPr lang="el-GR"/>
        </a:p>
      </dgm:t>
    </dgm:pt>
    <dgm:pt modelId="{0B0AF586-9EDA-47E8-8639-F322F7435DCF}">
      <dgm:prSet phldrT="[Κείμενο]" custT="1"/>
      <dgm:spPr/>
      <dgm:t>
        <a:bodyPr/>
        <a:lstStyle/>
        <a:p>
          <a:r>
            <a:rPr lang="el-GR" sz="2400" dirty="0" smtClean="0"/>
            <a:t>Επάγγελμα</a:t>
          </a:r>
          <a:endParaRPr lang="el-GR" sz="2400" dirty="0"/>
        </a:p>
      </dgm:t>
    </dgm:pt>
    <dgm:pt modelId="{69CF692A-5383-461B-92C6-1466C98EBBB1}" type="parTrans" cxnId="{13E2321B-F776-4BE8-8523-AEE076097FCD}">
      <dgm:prSet/>
      <dgm:spPr/>
      <dgm:t>
        <a:bodyPr/>
        <a:lstStyle/>
        <a:p>
          <a:endParaRPr lang="el-GR"/>
        </a:p>
      </dgm:t>
    </dgm:pt>
    <dgm:pt modelId="{A192C984-7926-4252-9AD8-136F6C1A721D}" type="sibTrans" cxnId="{13E2321B-F776-4BE8-8523-AEE076097FCD}">
      <dgm:prSet/>
      <dgm:spPr/>
      <dgm:t>
        <a:bodyPr/>
        <a:lstStyle/>
        <a:p>
          <a:endParaRPr lang="el-GR"/>
        </a:p>
      </dgm:t>
    </dgm:pt>
    <dgm:pt modelId="{B83418DD-B246-4D05-BEDE-4AED196777C3}">
      <dgm:prSet phldrT="[Κείμενο]"/>
      <dgm:spPr/>
      <dgm:t>
        <a:bodyPr/>
        <a:lstStyle/>
        <a:p>
          <a:r>
            <a:rPr lang="el-GR" dirty="0" smtClean="0"/>
            <a:t>Νομισματική πολιτική</a:t>
          </a:r>
          <a:endParaRPr lang="el-GR" dirty="0"/>
        </a:p>
      </dgm:t>
    </dgm:pt>
    <dgm:pt modelId="{BC228208-16CE-4480-BD2F-586D4CB2BF49}" type="parTrans" cxnId="{13CFA1CC-077D-49A8-A082-15F68ABECCD7}">
      <dgm:prSet/>
      <dgm:spPr/>
      <dgm:t>
        <a:bodyPr/>
        <a:lstStyle/>
        <a:p>
          <a:endParaRPr lang="el-GR"/>
        </a:p>
      </dgm:t>
    </dgm:pt>
    <dgm:pt modelId="{8437DC1A-9760-4053-93A3-AC31B88BD69A}" type="sibTrans" cxnId="{13CFA1CC-077D-49A8-A082-15F68ABECCD7}">
      <dgm:prSet/>
      <dgm:spPr/>
      <dgm:t>
        <a:bodyPr/>
        <a:lstStyle/>
        <a:p>
          <a:endParaRPr lang="el-GR"/>
        </a:p>
      </dgm:t>
    </dgm:pt>
    <dgm:pt modelId="{DFC6206E-4B54-41FE-84F9-24808AE45BAD}">
      <dgm:prSet phldrT="[Κείμενο]" custT="1"/>
      <dgm:spPr/>
      <dgm:t>
        <a:bodyPr/>
        <a:lstStyle/>
        <a:p>
          <a:r>
            <a:rPr lang="el-GR" sz="2400" dirty="0" smtClean="0"/>
            <a:t>Μνημόνια-άρνηση διαγραφής χρέους</a:t>
          </a:r>
          <a:endParaRPr lang="el-GR" sz="2400" dirty="0"/>
        </a:p>
      </dgm:t>
    </dgm:pt>
    <dgm:pt modelId="{7F537C63-AEFC-45ED-A6E5-F1CA720BCF80}" type="parTrans" cxnId="{BC87103C-CF03-4FC2-8517-06DE7695DC2B}">
      <dgm:prSet/>
      <dgm:spPr/>
      <dgm:t>
        <a:bodyPr/>
        <a:lstStyle/>
        <a:p>
          <a:endParaRPr lang="el-GR"/>
        </a:p>
      </dgm:t>
    </dgm:pt>
    <dgm:pt modelId="{D9FB8B66-8210-4D28-A17F-8E85063EA40A}" type="sibTrans" cxnId="{BC87103C-CF03-4FC2-8517-06DE7695DC2B}">
      <dgm:prSet/>
      <dgm:spPr/>
      <dgm:t>
        <a:bodyPr/>
        <a:lstStyle/>
        <a:p>
          <a:endParaRPr lang="el-GR"/>
        </a:p>
      </dgm:t>
    </dgm:pt>
    <dgm:pt modelId="{01D5608F-33CE-4316-8B34-EE1550FCD108}">
      <dgm:prSet phldrT="[Κείμενο]" custT="1"/>
      <dgm:spPr/>
      <dgm:t>
        <a:bodyPr/>
        <a:lstStyle/>
        <a:p>
          <a:r>
            <a:rPr lang="el-GR" sz="2400" dirty="0" smtClean="0"/>
            <a:t>Αυστηρή δημοσιονομική πειθαρχία</a:t>
          </a:r>
          <a:endParaRPr lang="el-GR" sz="2400" dirty="0"/>
        </a:p>
      </dgm:t>
    </dgm:pt>
    <dgm:pt modelId="{84356FA7-E840-44A5-B03A-F44F95ECECEB}" type="parTrans" cxnId="{D45525DD-A373-48EB-89F5-632A7049E6D3}">
      <dgm:prSet/>
      <dgm:spPr/>
      <dgm:t>
        <a:bodyPr/>
        <a:lstStyle/>
        <a:p>
          <a:endParaRPr lang="el-GR"/>
        </a:p>
      </dgm:t>
    </dgm:pt>
    <dgm:pt modelId="{AEA926DF-10C9-487D-B494-674C10D69004}" type="sibTrans" cxnId="{D45525DD-A373-48EB-89F5-632A7049E6D3}">
      <dgm:prSet/>
      <dgm:spPr/>
      <dgm:t>
        <a:bodyPr/>
        <a:lstStyle/>
        <a:p>
          <a:endParaRPr lang="el-GR"/>
        </a:p>
      </dgm:t>
    </dgm:pt>
    <dgm:pt modelId="{F48E8778-627F-4ECF-93C9-EC4A112A033D}">
      <dgm:prSet phldrT="[Κείμενο]"/>
      <dgm:spPr/>
      <dgm:t>
        <a:bodyPr/>
        <a:lstStyle/>
        <a:p>
          <a:r>
            <a:rPr lang="el-GR" dirty="0" err="1" smtClean="0"/>
            <a:t>Προτεστανισμός</a:t>
          </a:r>
          <a:endParaRPr lang="el-GR" dirty="0"/>
        </a:p>
      </dgm:t>
    </dgm:pt>
    <dgm:pt modelId="{C67A7DB6-B266-49DA-8BF0-472DB4195789}" type="sibTrans" cxnId="{9938C35B-9FDC-4715-AC51-0DB28BEC50C9}">
      <dgm:prSet/>
      <dgm:spPr/>
      <dgm:t>
        <a:bodyPr/>
        <a:lstStyle/>
        <a:p>
          <a:endParaRPr lang="el-GR"/>
        </a:p>
      </dgm:t>
    </dgm:pt>
    <dgm:pt modelId="{D43DF13F-42E1-4E64-ADCA-9FFE7D51187A}" type="parTrans" cxnId="{9938C35B-9FDC-4715-AC51-0DB28BEC50C9}">
      <dgm:prSet/>
      <dgm:spPr/>
      <dgm:t>
        <a:bodyPr/>
        <a:lstStyle/>
        <a:p>
          <a:endParaRPr lang="el-GR"/>
        </a:p>
      </dgm:t>
    </dgm:pt>
    <dgm:pt modelId="{341EDABC-2841-4ED1-9190-2933F2E22AB7}">
      <dgm:prSet phldrT="[Κείμενο]" custT="1"/>
      <dgm:spPr/>
      <dgm:t>
        <a:bodyPr/>
        <a:lstStyle/>
        <a:p>
          <a:r>
            <a:rPr lang="el-GR" sz="2400" dirty="0" smtClean="0"/>
            <a:t>Αλληλεγγύη σε μορφή τιμωρίας</a:t>
          </a:r>
          <a:endParaRPr lang="el-GR" sz="2400" dirty="0"/>
        </a:p>
      </dgm:t>
    </dgm:pt>
    <dgm:pt modelId="{00181BF6-CAFF-4B77-A0F1-C9ACC5049605}" type="parTrans" cxnId="{D885A499-7D37-4209-A6AE-C31736BC917C}">
      <dgm:prSet/>
      <dgm:spPr/>
      <dgm:t>
        <a:bodyPr/>
        <a:lstStyle/>
        <a:p>
          <a:endParaRPr lang="el-GR"/>
        </a:p>
      </dgm:t>
    </dgm:pt>
    <dgm:pt modelId="{31DF59EB-5A9E-4D49-B2C5-23C94BEDCDA8}" type="sibTrans" cxnId="{D885A499-7D37-4209-A6AE-C31736BC917C}">
      <dgm:prSet/>
      <dgm:spPr/>
      <dgm:t>
        <a:bodyPr/>
        <a:lstStyle/>
        <a:p>
          <a:endParaRPr lang="el-GR"/>
        </a:p>
      </dgm:t>
    </dgm:pt>
    <dgm:pt modelId="{D5A0904B-0882-4FD6-AC83-674EDFC75CA7}">
      <dgm:prSet phldrT="[Κείμενο]" custT="1"/>
      <dgm:spPr/>
      <dgm:t>
        <a:bodyPr/>
        <a:lstStyle/>
        <a:p>
          <a:r>
            <a:rPr lang="el-GR" sz="2400" dirty="0" smtClean="0"/>
            <a:t>Αυτολεξεί ερμηνεία Γραφών</a:t>
          </a:r>
          <a:endParaRPr lang="el-GR" sz="2400" dirty="0"/>
        </a:p>
      </dgm:t>
    </dgm:pt>
    <dgm:pt modelId="{AB95F8EA-53B6-4B46-9B86-9C4CAB55D64E}" type="parTrans" cxnId="{71A38346-D71B-4561-93E3-6A1CEF823F9C}">
      <dgm:prSet/>
      <dgm:spPr/>
      <dgm:t>
        <a:bodyPr/>
        <a:lstStyle/>
        <a:p>
          <a:endParaRPr lang="el-GR"/>
        </a:p>
      </dgm:t>
    </dgm:pt>
    <dgm:pt modelId="{7F94530C-9A30-4EF9-B6F7-1685C5B9DB13}" type="sibTrans" cxnId="{71A38346-D71B-4561-93E3-6A1CEF823F9C}">
      <dgm:prSet/>
      <dgm:spPr/>
      <dgm:t>
        <a:bodyPr/>
        <a:lstStyle/>
        <a:p>
          <a:endParaRPr lang="el-GR"/>
        </a:p>
      </dgm:t>
    </dgm:pt>
    <dgm:pt modelId="{AF878C81-82F4-4DCD-89DE-1306FEA7713E}">
      <dgm:prSet phldrT="[Κείμενο]" custT="1"/>
      <dgm:spPr/>
      <dgm:t>
        <a:bodyPr/>
        <a:lstStyle/>
        <a:p>
          <a:r>
            <a:rPr lang="el-GR" sz="2400" dirty="0" smtClean="0"/>
            <a:t>Ανοικτή </a:t>
          </a:r>
          <a:r>
            <a:rPr lang="el-GR" sz="2400" dirty="0" err="1" smtClean="0"/>
            <a:t>ανταγω</a:t>
          </a:r>
          <a:r>
            <a:rPr lang="el-GR" sz="2400" dirty="0" smtClean="0"/>
            <a:t>-</a:t>
          </a:r>
          <a:r>
            <a:rPr lang="el-GR" sz="2400" dirty="0" err="1" smtClean="0"/>
            <a:t>νιστηκότητα</a:t>
          </a:r>
          <a:endParaRPr lang="el-GR" sz="2400" dirty="0"/>
        </a:p>
      </dgm:t>
    </dgm:pt>
    <dgm:pt modelId="{FCDAEC1B-2B45-4B25-A11F-6E08C352F7F3}" type="parTrans" cxnId="{05E538E1-9A5F-4233-8364-D4B38FFE3777}">
      <dgm:prSet/>
      <dgm:spPr/>
    </dgm:pt>
    <dgm:pt modelId="{8D49DAE9-88E5-4000-9ED6-C04A5B27CC93}" type="sibTrans" cxnId="{05E538E1-9A5F-4233-8364-D4B38FFE3777}">
      <dgm:prSet/>
      <dgm:spPr/>
    </dgm:pt>
    <dgm:pt modelId="{EBDDE18D-22FE-4849-BC56-28D694850AFC}">
      <dgm:prSet phldrT="[Κείμενο]" custT="1"/>
      <dgm:spPr/>
      <dgm:t>
        <a:bodyPr/>
        <a:lstStyle/>
        <a:p>
          <a:r>
            <a:rPr lang="el-GR" sz="2400" dirty="0" smtClean="0"/>
            <a:t>Ειδική πιστωτική γραμμή </a:t>
          </a:r>
          <a:r>
            <a:rPr lang="en-US" sz="2400" dirty="0" smtClean="0"/>
            <a:t>EMS</a:t>
          </a:r>
          <a:endParaRPr lang="el-GR" sz="2400" dirty="0"/>
        </a:p>
      </dgm:t>
    </dgm:pt>
    <dgm:pt modelId="{E07923F3-038D-4404-980E-3C0B69DE19B4}" type="parTrans" cxnId="{D5E96B2D-2924-4A1A-95A9-441B7957D81D}">
      <dgm:prSet/>
      <dgm:spPr/>
    </dgm:pt>
    <dgm:pt modelId="{52AFB24E-42C6-496B-9E68-12D8F55B4FDE}" type="sibTrans" cxnId="{D5E96B2D-2924-4A1A-95A9-441B7957D81D}">
      <dgm:prSet/>
      <dgm:spPr/>
    </dgm:pt>
    <dgm:pt modelId="{6811391E-9D3F-478F-9A3E-9515108A5EEA}" type="pres">
      <dgm:prSet presAssocID="{FAABB27D-F9C0-41ED-9429-30B1ADDD580B}" presName="Name0" presStyleCnt="0">
        <dgm:presLayoutVars>
          <dgm:dir/>
          <dgm:animLvl val="lvl"/>
          <dgm:resizeHandles val="exact"/>
        </dgm:presLayoutVars>
      </dgm:prSet>
      <dgm:spPr/>
      <dgm:t>
        <a:bodyPr/>
        <a:lstStyle/>
        <a:p>
          <a:endParaRPr lang="el-GR"/>
        </a:p>
      </dgm:t>
    </dgm:pt>
    <dgm:pt modelId="{0DA0E5E4-062E-46D8-A240-06DD2B5619F3}" type="pres">
      <dgm:prSet presAssocID="{FAABB27D-F9C0-41ED-9429-30B1ADDD580B}" presName="tSp" presStyleCnt="0"/>
      <dgm:spPr/>
    </dgm:pt>
    <dgm:pt modelId="{8E24802C-5591-43E0-831B-4C8B6B56F375}" type="pres">
      <dgm:prSet presAssocID="{FAABB27D-F9C0-41ED-9429-30B1ADDD580B}" presName="bSp" presStyleCnt="0"/>
      <dgm:spPr/>
    </dgm:pt>
    <dgm:pt modelId="{6308DC12-0B4B-4ED9-93BF-BEEB13DD2AB7}" type="pres">
      <dgm:prSet presAssocID="{FAABB27D-F9C0-41ED-9429-30B1ADDD580B}" presName="process" presStyleCnt="0"/>
      <dgm:spPr/>
    </dgm:pt>
    <dgm:pt modelId="{671F9721-8CD8-49DC-8CB8-3BAE4773652C}" type="pres">
      <dgm:prSet presAssocID="{F48E8778-627F-4ECF-93C9-EC4A112A033D}" presName="composite1" presStyleCnt="0"/>
      <dgm:spPr/>
    </dgm:pt>
    <dgm:pt modelId="{14F8F4D2-CE97-45E2-898D-812B9E4C488E}" type="pres">
      <dgm:prSet presAssocID="{F48E8778-627F-4ECF-93C9-EC4A112A033D}" presName="dummyNode1" presStyleLbl="node1" presStyleIdx="0" presStyleCnt="2"/>
      <dgm:spPr/>
    </dgm:pt>
    <dgm:pt modelId="{D9409644-E8F8-4825-A7CC-D65997B81048}" type="pres">
      <dgm:prSet presAssocID="{F48E8778-627F-4ECF-93C9-EC4A112A033D}" presName="childNode1" presStyleLbl="bgAcc1" presStyleIdx="0" presStyleCnt="2" custScaleY="201091">
        <dgm:presLayoutVars>
          <dgm:bulletEnabled val="1"/>
        </dgm:presLayoutVars>
      </dgm:prSet>
      <dgm:spPr/>
      <dgm:t>
        <a:bodyPr/>
        <a:lstStyle/>
        <a:p>
          <a:endParaRPr lang="el-GR"/>
        </a:p>
      </dgm:t>
    </dgm:pt>
    <dgm:pt modelId="{ACB74235-389A-43AD-876B-7736E439E5F0}" type="pres">
      <dgm:prSet presAssocID="{F48E8778-627F-4ECF-93C9-EC4A112A033D}" presName="childNode1tx" presStyleLbl="bgAcc1" presStyleIdx="0" presStyleCnt="2">
        <dgm:presLayoutVars>
          <dgm:bulletEnabled val="1"/>
        </dgm:presLayoutVars>
      </dgm:prSet>
      <dgm:spPr/>
      <dgm:t>
        <a:bodyPr/>
        <a:lstStyle/>
        <a:p>
          <a:endParaRPr lang="el-GR"/>
        </a:p>
      </dgm:t>
    </dgm:pt>
    <dgm:pt modelId="{879758B2-2722-47BA-8342-862781B23DD1}" type="pres">
      <dgm:prSet presAssocID="{F48E8778-627F-4ECF-93C9-EC4A112A033D}" presName="parentNode1" presStyleLbl="node1" presStyleIdx="0" presStyleCnt="2" custLinFactNeighborX="-8549" custLinFactNeighborY="35271">
        <dgm:presLayoutVars>
          <dgm:chMax val="1"/>
          <dgm:bulletEnabled val="1"/>
        </dgm:presLayoutVars>
      </dgm:prSet>
      <dgm:spPr/>
      <dgm:t>
        <a:bodyPr/>
        <a:lstStyle/>
        <a:p>
          <a:endParaRPr lang="el-GR"/>
        </a:p>
      </dgm:t>
    </dgm:pt>
    <dgm:pt modelId="{F268ABA3-5EBF-4D59-B43A-6C4586AB9600}" type="pres">
      <dgm:prSet presAssocID="{F48E8778-627F-4ECF-93C9-EC4A112A033D}" presName="connSite1" presStyleCnt="0"/>
      <dgm:spPr/>
    </dgm:pt>
    <dgm:pt modelId="{4F8061DE-9910-4CAB-8EED-BE67EA3F30ED}" type="pres">
      <dgm:prSet presAssocID="{C67A7DB6-B266-49DA-8BF0-472DB4195789}" presName="Name9" presStyleLbl="sibTrans2D1" presStyleIdx="0" presStyleCnt="1"/>
      <dgm:spPr/>
      <dgm:t>
        <a:bodyPr/>
        <a:lstStyle/>
        <a:p>
          <a:endParaRPr lang="el-GR"/>
        </a:p>
      </dgm:t>
    </dgm:pt>
    <dgm:pt modelId="{E0FEA869-17FC-4B95-9B22-1AFDE592A66A}" type="pres">
      <dgm:prSet presAssocID="{B83418DD-B246-4D05-BEDE-4AED196777C3}" presName="composite2" presStyleCnt="0"/>
      <dgm:spPr/>
    </dgm:pt>
    <dgm:pt modelId="{65546744-24D9-4533-89AC-02C166300429}" type="pres">
      <dgm:prSet presAssocID="{B83418DD-B246-4D05-BEDE-4AED196777C3}" presName="dummyNode2" presStyleLbl="node1" presStyleIdx="0" presStyleCnt="2"/>
      <dgm:spPr/>
    </dgm:pt>
    <dgm:pt modelId="{A60F7576-99AD-4D94-8343-B834AB81D6DD}" type="pres">
      <dgm:prSet presAssocID="{B83418DD-B246-4D05-BEDE-4AED196777C3}" presName="childNode2" presStyleLbl="bgAcc1" presStyleIdx="1" presStyleCnt="2" custScaleY="187593">
        <dgm:presLayoutVars>
          <dgm:bulletEnabled val="1"/>
        </dgm:presLayoutVars>
      </dgm:prSet>
      <dgm:spPr/>
      <dgm:t>
        <a:bodyPr/>
        <a:lstStyle/>
        <a:p>
          <a:endParaRPr lang="el-GR"/>
        </a:p>
      </dgm:t>
    </dgm:pt>
    <dgm:pt modelId="{75D42956-781F-4606-854F-D3EB4A590485}" type="pres">
      <dgm:prSet presAssocID="{B83418DD-B246-4D05-BEDE-4AED196777C3}" presName="childNode2tx" presStyleLbl="bgAcc1" presStyleIdx="1" presStyleCnt="2">
        <dgm:presLayoutVars>
          <dgm:bulletEnabled val="1"/>
        </dgm:presLayoutVars>
      </dgm:prSet>
      <dgm:spPr/>
      <dgm:t>
        <a:bodyPr/>
        <a:lstStyle/>
        <a:p>
          <a:endParaRPr lang="el-GR"/>
        </a:p>
      </dgm:t>
    </dgm:pt>
    <dgm:pt modelId="{2B6E45C0-3CA0-4AE7-8E8B-0EFE688A6D0B}" type="pres">
      <dgm:prSet presAssocID="{B83418DD-B246-4D05-BEDE-4AED196777C3}" presName="parentNode2" presStyleLbl="node1" presStyleIdx="1" presStyleCnt="2" custLinFactNeighborX="6198" custLinFactNeighborY="-49097">
        <dgm:presLayoutVars>
          <dgm:chMax val="0"/>
          <dgm:bulletEnabled val="1"/>
        </dgm:presLayoutVars>
      </dgm:prSet>
      <dgm:spPr/>
      <dgm:t>
        <a:bodyPr/>
        <a:lstStyle/>
        <a:p>
          <a:endParaRPr lang="el-GR"/>
        </a:p>
      </dgm:t>
    </dgm:pt>
    <dgm:pt modelId="{7B4AD5D7-D314-419C-9E60-55FEF3575E9F}" type="pres">
      <dgm:prSet presAssocID="{B83418DD-B246-4D05-BEDE-4AED196777C3}" presName="connSite2" presStyleCnt="0"/>
      <dgm:spPr/>
    </dgm:pt>
  </dgm:ptLst>
  <dgm:cxnLst>
    <dgm:cxn modelId="{BC87103C-CF03-4FC2-8517-06DE7695DC2B}" srcId="{B83418DD-B246-4D05-BEDE-4AED196777C3}" destId="{DFC6206E-4B54-41FE-84F9-24808AE45BAD}" srcOrd="0" destOrd="0" parTransId="{7F537C63-AEFC-45ED-A6E5-F1CA720BCF80}" sibTransId="{D9FB8B66-8210-4D28-A17F-8E85063EA40A}"/>
    <dgm:cxn modelId="{3083C3AC-3B7D-446C-BE0A-D3855614E5EC}" type="presOf" srcId="{D5A0904B-0882-4FD6-AC83-674EDFC75CA7}" destId="{ACB74235-389A-43AD-876B-7736E439E5F0}" srcOrd="1" destOrd="3" presId="urn:microsoft.com/office/officeart/2005/8/layout/hProcess4"/>
    <dgm:cxn modelId="{D2CE053B-FBF0-4C56-8522-AA7580607DB1}" type="presOf" srcId="{01D5608F-33CE-4316-8B34-EE1550FCD108}" destId="{A60F7576-99AD-4D94-8343-B834AB81D6DD}" srcOrd="0" destOrd="2" presId="urn:microsoft.com/office/officeart/2005/8/layout/hProcess4"/>
    <dgm:cxn modelId="{14C312AF-A6D7-4DE5-8752-A9766BDE9EBC}" type="presOf" srcId="{D433B790-4E95-45F3-AD8B-7411DA567271}" destId="{ACB74235-389A-43AD-876B-7736E439E5F0}" srcOrd="1" destOrd="0" presId="urn:microsoft.com/office/officeart/2005/8/layout/hProcess4"/>
    <dgm:cxn modelId="{9938C35B-9FDC-4715-AC51-0DB28BEC50C9}" srcId="{FAABB27D-F9C0-41ED-9429-30B1ADDD580B}" destId="{F48E8778-627F-4ECF-93C9-EC4A112A033D}" srcOrd="0" destOrd="0" parTransId="{D43DF13F-42E1-4E64-ADCA-9FFE7D51187A}" sibTransId="{C67A7DB6-B266-49DA-8BF0-472DB4195789}"/>
    <dgm:cxn modelId="{8B7633E6-1BAA-4F35-A526-BD7EA02923A4}" type="presOf" srcId="{0B0AF586-9EDA-47E8-8639-F322F7435DCF}" destId="{D9409644-E8F8-4825-A7CC-D65997B81048}" srcOrd="0" destOrd="1" presId="urn:microsoft.com/office/officeart/2005/8/layout/hProcess4"/>
    <dgm:cxn modelId="{BE5DC2F1-CB38-4317-8FFA-0EE2E2D89B72}" type="presOf" srcId="{EBDDE18D-22FE-4849-BC56-28D694850AFC}" destId="{75D42956-781F-4606-854F-D3EB4A590485}" srcOrd="1" destOrd="3" presId="urn:microsoft.com/office/officeart/2005/8/layout/hProcess4"/>
    <dgm:cxn modelId="{D4AB95A6-7BC8-4CEB-8811-00FF192042EB}" type="presOf" srcId="{F48E8778-627F-4ECF-93C9-EC4A112A033D}" destId="{879758B2-2722-47BA-8342-862781B23DD1}" srcOrd="0" destOrd="0" presId="urn:microsoft.com/office/officeart/2005/8/layout/hProcess4"/>
    <dgm:cxn modelId="{D6B68D3D-E7FD-4B4D-8845-09F2A25325AB}" type="presOf" srcId="{341EDABC-2841-4ED1-9190-2933F2E22AB7}" destId="{D9409644-E8F8-4825-A7CC-D65997B81048}" srcOrd="0" destOrd="2" presId="urn:microsoft.com/office/officeart/2005/8/layout/hProcess4"/>
    <dgm:cxn modelId="{71A38346-D71B-4561-93E3-6A1CEF823F9C}" srcId="{F48E8778-627F-4ECF-93C9-EC4A112A033D}" destId="{D5A0904B-0882-4FD6-AC83-674EDFC75CA7}" srcOrd="3" destOrd="0" parTransId="{AB95F8EA-53B6-4B46-9B86-9C4CAB55D64E}" sibTransId="{7F94530C-9A30-4EF9-B6F7-1685C5B9DB13}"/>
    <dgm:cxn modelId="{40CDEEB1-870A-4DB1-8493-AD7526EE86F0}" type="presOf" srcId="{0B0AF586-9EDA-47E8-8639-F322F7435DCF}" destId="{ACB74235-389A-43AD-876B-7736E439E5F0}" srcOrd="1" destOrd="1" presId="urn:microsoft.com/office/officeart/2005/8/layout/hProcess4"/>
    <dgm:cxn modelId="{F6E16D29-A377-4448-A653-C18A54CEDE22}" type="presOf" srcId="{D5A0904B-0882-4FD6-AC83-674EDFC75CA7}" destId="{D9409644-E8F8-4825-A7CC-D65997B81048}" srcOrd="0" destOrd="3" presId="urn:microsoft.com/office/officeart/2005/8/layout/hProcess4"/>
    <dgm:cxn modelId="{D885A499-7D37-4209-A6AE-C31736BC917C}" srcId="{F48E8778-627F-4ECF-93C9-EC4A112A033D}" destId="{341EDABC-2841-4ED1-9190-2933F2E22AB7}" srcOrd="2" destOrd="0" parTransId="{00181BF6-CAFF-4B77-A0F1-C9ACC5049605}" sibTransId="{31DF59EB-5A9E-4D49-B2C5-23C94BEDCDA8}"/>
    <dgm:cxn modelId="{3DDE129B-AE49-46D5-A3EB-47E56855B520}" type="presOf" srcId="{341EDABC-2841-4ED1-9190-2933F2E22AB7}" destId="{ACB74235-389A-43AD-876B-7736E439E5F0}" srcOrd="1" destOrd="2" presId="urn:microsoft.com/office/officeart/2005/8/layout/hProcess4"/>
    <dgm:cxn modelId="{58ABBFDF-2230-4B2A-B682-66565AB965AA}" type="presOf" srcId="{AF878C81-82F4-4DCD-89DE-1306FEA7713E}" destId="{A60F7576-99AD-4D94-8343-B834AB81D6DD}" srcOrd="0" destOrd="1" presId="urn:microsoft.com/office/officeart/2005/8/layout/hProcess4"/>
    <dgm:cxn modelId="{D45525DD-A373-48EB-89F5-632A7049E6D3}" srcId="{B83418DD-B246-4D05-BEDE-4AED196777C3}" destId="{01D5608F-33CE-4316-8B34-EE1550FCD108}" srcOrd="2" destOrd="0" parTransId="{84356FA7-E840-44A5-B03A-F44F95ECECEB}" sibTransId="{AEA926DF-10C9-487D-B494-674C10D69004}"/>
    <dgm:cxn modelId="{076559C0-3B53-4068-8AE5-46BD9D616165}" srcId="{F48E8778-627F-4ECF-93C9-EC4A112A033D}" destId="{D433B790-4E95-45F3-AD8B-7411DA567271}" srcOrd="0" destOrd="0" parTransId="{517B477E-A51D-41C2-999D-1B4B40298D79}" sibTransId="{283773BA-988B-4C88-90E6-B5672C63B84B}"/>
    <dgm:cxn modelId="{5DE3468E-F7CC-4355-8845-E01B6982A90A}" type="presOf" srcId="{EBDDE18D-22FE-4849-BC56-28D694850AFC}" destId="{A60F7576-99AD-4D94-8343-B834AB81D6DD}" srcOrd="0" destOrd="3" presId="urn:microsoft.com/office/officeart/2005/8/layout/hProcess4"/>
    <dgm:cxn modelId="{13E2321B-F776-4BE8-8523-AEE076097FCD}" srcId="{F48E8778-627F-4ECF-93C9-EC4A112A033D}" destId="{0B0AF586-9EDA-47E8-8639-F322F7435DCF}" srcOrd="1" destOrd="0" parTransId="{69CF692A-5383-461B-92C6-1466C98EBBB1}" sibTransId="{A192C984-7926-4252-9AD8-136F6C1A721D}"/>
    <dgm:cxn modelId="{13CFA1CC-077D-49A8-A082-15F68ABECCD7}" srcId="{FAABB27D-F9C0-41ED-9429-30B1ADDD580B}" destId="{B83418DD-B246-4D05-BEDE-4AED196777C3}" srcOrd="1" destOrd="0" parTransId="{BC228208-16CE-4480-BD2F-586D4CB2BF49}" sibTransId="{8437DC1A-9760-4053-93A3-AC31B88BD69A}"/>
    <dgm:cxn modelId="{A5394818-93D2-4EA8-A62C-BE75CDB3B609}" type="presOf" srcId="{C67A7DB6-B266-49DA-8BF0-472DB4195789}" destId="{4F8061DE-9910-4CAB-8EED-BE67EA3F30ED}" srcOrd="0" destOrd="0" presId="urn:microsoft.com/office/officeart/2005/8/layout/hProcess4"/>
    <dgm:cxn modelId="{FB69F786-A4B3-480E-83D3-CC4A7195F6E4}" type="presOf" srcId="{DFC6206E-4B54-41FE-84F9-24808AE45BAD}" destId="{75D42956-781F-4606-854F-D3EB4A590485}" srcOrd="1" destOrd="0" presId="urn:microsoft.com/office/officeart/2005/8/layout/hProcess4"/>
    <dgm:cxn modelId="{D5E96B2D-2924-4A1A-95A9-441B7957D81D}" srcId="{B83418DD-B246-4D05-BEDE-4AED196777C3}" destId="{EBDDE18D-22FE-4849-BC56-28D694850AFC}" srcOrd="3" destOrd="0" parTransId="{E07923F3-038D-4404-980E-3C0B69DE19B4}" sibTransId="{52AFB24E-42C6-496B-9E68-12D8F55B4FDE}"/>
    <dgm:cxn modelId="{A406F279-F772-4607-8C02-D2FB1D12D4AC}" type="presOf" srcId="{B83418DD-B246-4D05-BEDE-4AED196777C3}" destId="{2B6E45C0-3CA0-4AE7-8E8B-0EFE688A6D0B}" srcOrd="0" destOrd="0" presId="urn:microsoft.com/office/officeart/2005/8/layout/hProcess4"/>
    <dgm:cxn modelId="{05E538E1-9A5F-4233-8364-D4B38FFE3777}" srcId="{B83418DD-B246-4D05-BEDE-4AED196777C3}" destId="{AF878C81-82F4-4DCD-89DE-1306FEA7713E}" srcOrd="1" destOrd="0" parTransId="{FCDAEC1B-2B45-4B25-A11F-6E08C352F7F3}" sibTransId="{8D49DAE9-88E5-4000-9ED6-C04A5B27CC93}"/>
    <dgm:cxn modelId="{1430EC5D-BE80-4659-843D-8D2B4DAEBA83}" type="presOf" srcId="{AF878C81-82F4-4DCD-89DE-1306FEA7713E}" destId="{75D42956-781F-4606-854F-D3EB4A590485}" srcOrd="1" destOrd="1" presId="urn:microsoft.com/office/officeart/2005/8/layout/hProcess4"/>
    <dgm:cxn modelId="{AB76C438-41EE-47CD-BD48-8A4429D5B630}" type="presOf" srcId="{FAABB27D-F9C0-41ED-9429-30B1ADDD580B}" destId="{6811391E-9D3F-478F-9A3E-9515108A5EEA}" srcOrd="0" destOrd="0" presId="urn:microsoft.com/office/officeart/2005/8/layout/hProcess4"/>
    <dgm:cxn modelId="{A1D31107-6F3C-4957-97A9-18442D902B43}" type="presOf" srcId="{D433B790-4E95-45F3-AD8B-7411DA567271}" destId="{D9409644-E8F8-4825-A7CC-D65997B81048}" srcOrd="0" destOrd="0" presId="urn:microsoft.com/office/officeart/2005/8/layout/hProcess4"/>
    <dgm:cxn modelId="{F35DFA88-A38E-4B0D-96C8-5139202AB767}" type="presOf" srcId="{01D5608F-33CE-4316-8B34-EE1550FCD108}" destId="{75D42956-781F-4606-854F-D3EB4A590485}" srcOrd="1" destOrd="2" presId="urn:microsoft.com/office/officeart/2005/8/layout/hProcess4"/>
    <dgm:cxn modelId="{12FC3DDF-BEDD-4269-B7E8-7FEE830D6CA7}" type="presOf" srcId="{DFC6206E-4B54-41FE-84F9-24808AE45BAD}" destId="{A60F7576-99AD-4D94-8343-B834AB81D6DD}" srcOrd="0" destOrd="0" presId="urn:microsoft.com/office/officeart/2005/8/layout/hProcess4"/>
    <dgm:cxn modelId="{4D740F7D-D6BB-4E5A-8C54-A1D144FA4890}" type="presParOf" srcId="{6811391E-9D3F-478F-9A3E-9515108A5EEA}" destId="{0DA0E5E4-062E-46D8-A240-06DD2B5619F3}" srcOrd="0" destOrd="0" presId="urn:microsoft.com/office/officeart/2005/8/layout/hProcess4"/>
    <dgm:cxn modelId="{B2360D29-6D85-46DE-B731-2822DD38052E}" type="presParOf" srcId="{6811391E-9D3F-478F-9A3E-9515108A5EEA}" destId="{8E24802C-5591-43E0-831B-4C8B6B56F375}" srcOrd="1" destOrd="0" presId="urn:microsoft.com/office/officeart/2005/8/layout/hProcess4"/>
    <dgm:cxn modelId="{ED7F7A1B-470F-4D9F-9022-5A46990F383D}" type="presParOf" srcId="{6811391E-9D3F-478F-9A3E-9515108A5EEA}" destId="{6308DC12-0B4B-4ED9-93BF-BEEB13DD2AB7}" srcOrd="2" destOrd="0" presId="urn:microsoft.com/office/officeart/2005/8/layout/hProcess4"/>
    <dgm:cxn modelId="{5FBF9839-59ED-4475-B7CF-621932D829EB}" type="presParOf" srcId="{6308DC12-0B4B-4ED9-93BF-BEEB13DD2AB7}" destId="{671F9721-8CD8-49DC-8CB8-3BAE4773652C}" srcOrd="0" destOrd="0" presId="urn:microsoft.com/office/officeart/2005/8/layout/hProcess4"/>
    <dgm:cxn modelId="{63D1034E-73F0-4535-B5C0-D40BB8FF5339}" type="presParOf" srcId="{671F9721-8CD8-49DC-8CB8-3BAE4773652C}" destId="{14F8F4D2-CE97-45E2-898D-812B9E4C488E}" srcOrd="0" destOrd="0" presId="urn:microsoft.com/office/officeart/2005/8/layout/hProcess4"/>
    <dgm:cxn modelId="{E3EFE79E-1721-49A2-8B70-FE8D040942D3}" type="presParOf" srcId="{671F9721-8CD8-49DC-8CB8-3BAE4773652C}" destId="{D9409644-E8F8-4825-A7CC-D65997B81048}" srcOrd="1" destOrd="0" presId="urn:microsoft.com/office/officeart/2005/8/layout/hProcess4"/>
    <dgm:cxn modelId="{A30DBF28-1133-429F-8D91-A8D2F5C67F64}" type="presParOf" srcId="{671F9721-8CD8-49DC-8CB8-3BAE4773652C}" destId="{ACB74235-389A-43AD-876B-7736E439E5F0}" srcOrd="2" destOrd="0" presId="urn:microsoft.com/office/officeart/2005/8/layout/hProcess4"/>
    <dgm:cxn modelId="{8DE71F58-3057-4647-92C2-7B848E888357}" type="presParOf" srcId="{671F9721-8CD8-49DC-8CB8-3BAE4773652C}" destId="{879758B2-2722-47BA-8342-862781B23DD1}" srcOrd="3" destOrd="0" presId="urn:microsoft.com/office/officeart/2005/8/layout/hProcess4"/>
    <dgm:cxn modelId="{2485C74B-3DBE-4F9A-A430-C926803F86E2}" type="presParOf" srcId="{671F9721-8CD8-49DC-8CB8-3BAE4773652C}" destId="{F268ABA3-5EBF-4D59-B43A-6C4586AB9600}" srcOrd="4" destOrd="0" presId="urn:microsoft.com/office/officeart/2005/8/layout/hProcess4"/>
    <dgm:cxn modelId="{702B889D-A227-4779-BEDF-FEF60CE9BEA5}" type="presParOf" srcId="{6308DC12-0B4B-4ED9-93BF-BEEB13DD2AB7}" destId="{4F8061DE-9910-4CAB-8EED-BE67EA3F30ED}" srcOrd="1" destOrd="0" presId="urn:microsoft.com/office/officeart/2005/8/layout/hProcess4"/>
    <dgm:cxn modelId="{71B7D3EF-B2DC-4D1C-9944-005E36E86741}" type="presParOf" srcId="{6308DC12-0B4B-4ED9-93BF-BEEB13DD2AB7}" destId="{E0FEA869-17FC-4B95-9B22-1AFDE592A66A}" srcOrd="2" destOrd="0" presId="urn:microsoft.com/office/officeart/2005/8/layout/hProcess4"/>
    <dgm:cxn modelId="{94740694-7394-4986-9262-4A0B8056A2BB}" type="presParOf" srcId="{E0FEA869-17FC-4B95-9B22-1AFDE592A66A}" destId="{65546744-24D9-4533-89AC-02C166300429}" srcOrd="0" destOrd="0" presId="urn:microsoft.com/office/officeart/2005/8/layout/hProcess4"/>
    <dgm:cxn modelId="{3360BB1B-3AAF-4C1F-BBAC-DAED1FCC2FCE}" type="presParOf" srcId="{E0FEA869-17FC-4B95-9B22-1AFDE592A66A}" destId="{A60F7576-99AD-4D94-8343-B834AB81D6DD}" srcOrd="1" destOrd="0" presId="urn:microsoft.com/office/officeart/2005/8/layout/hProcess4"/>
    <dgm:cxn modelId="{39288B6A-0A00-4392-A53E-D36CC483966C}" type="presParOf" srcId="{E0FEA869-17FC-4B95-9B22-1AFDE592A66A}" destId="{75D42956-781F-4606-854F-D3EB4A590485}" srcOrd="2" destOrd="0" presId="urn:microsoft.com/office/officeart/2005/8/layout/hProcess4"/>
    <dgm:cxn modelId="{B77F988C-0E4B-441B-B93B-B8F4BB4023E5}" type="presParOf" srcId="{E0FEA869-17FC-4B95-9B22-1AFDE592A66A}" destId="{2B6E45C0-3CA0-4AE7-8E8B-0EFE688A6D0B}" srcOrd="3" destOrd="0" presId="urn:microsoft.com/office/officeart/2005/8/layout/hProcess4"/>
    <dgm:cxn modelId="{B4F6C1BC-37A3-4F79-B9B0-5F67A3895080}" type="presParOf" srcId="{E0FEA869-17FC-4B95-9B22-1AFDE592A66A}" destId="{7B4AD5D7-D314-419C-9E60-55FEF3575E9F}" srcOrd="4" destOrd="0" presId="urn:microsoft.com/office/officeart/2005/8/layout/hProcess4"/>
  </dgm:cxnLst>
  <dgm:bg/>
  <dgm:whole/>
</dgm:dataModel>
</file>

<file path=ppt/diagrams/data19.xml><?xml version="1.0" encoding="utf-8"?>
<dgm:dataModel xmlns:dgm="http://schemas.openxmlformats.org/drawingml/2006/diagram" xmlns:a="http://schemas.openxmlformats.org/drawingml/2006/main">
  <dgm:ptLst>
    <dgm:pt modelId="{FAABB27D-F9C0-41ED-9429-30B1ADDD580B}"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l-GR"/>
        </a:p>
      </dgm:t>
    </dgm:pt>
    <dgm:pt modelId="{D433B790-4E95-45F3-AD8B-7411DA567271}">
      <dgm:prSet phldrT="[Κείμενο]" custT="1"/>
      <dgm:spPr/>
      <dgm:t>
        <a:bodyPr/>
        <a:lstStyle/>
        <a:p>
          <a:r>
            <a:rPr lang="el-GR" sz="2400" dirty="0" smtClean="0"/>
            <a:t>Απλοποίηση ερμηνείας παραβολών</a:t>
          </a:r>
          <a:endParaRPr lang="el-GR" sz="2400" dirty="0"/>
        </a:p>
      </dgm:t>
    </dgm:pt>
    <dgm:pt modelId="{517B477E-A51D-41C2-999D-1B4B40298D79}" type="parTrans" cxnId="{076559C0-3B53-4068-8AE5-46BD9D616165}">
      <dgm:prSet/>
      <dgm:spPr/>
      <dgm:t>
        <a:bodyPr/>
        <a:lstStyle/>
        <a:p>
          <a:endParaRPr lang="el-GR"/>
        </a:p>
      </dgm:t>
    </dgm:pt>
    <dgm:pt modelId="{283773BA-988B-4C88-90E6-B5672C63B84B}" type="sibTrans" cxnId="{076559C0-3B53-4068-8AE5-46BD9D616165}">
      <dgm:prSet/>
      <dgm:spPr/>
      <dgm:t>
        <a:bodyPr/>
        <a:lstStyle/>
        <a:p>
          <a:endParaRPr lang="el-GR"/>
        </a:p>
      </dgm:t>
    </dgm:pt>
    <dgm:pt modelId="{0B0AF586-9EDA-47E8-8639-F322F7435DCF}">
      <dgm:prSet phldrT="[Κείμενο]" custT="1"/>
      <dgm:spPr/>
      <dgm:t>
        <a:bodyPr/>
        <a:lstStyle/>
        <a:p>
          <a:r>
            <a:rPr lang="el-GR" sz="2400" dirty="0" smtClean="0"/>
            <a:t>Εμπορική πλεονάσματα</a:t>
          </a:r>
          <a:endParaRPr lang="el-GR" sz="2400" dirty="0"/>
        </a:p>
      </dgm:t>
    </dgm:pt>
    <dgm:pt modelId="{69CF692A-5383-461B-92C6-1466C98EBBB1}" type="parTrans" cxnId="{13E2321B-F776-4BE8-8523-AEE076097FCD}">
      <dgm:prSet/>
      <dgm:spPr/>
      <dgm:t>
        <a:bodyPr/>
        <a:lstStyle/>
        <a:p>
          <a:endParaRPr lang="el-GR"/>
        </a:p>
      </dgm:t>
    </dgm:pt>
    <dgm:pt modelId="{A192C984-7926-4252-9AD8-136F6C1A721D}" type="sibTrans" cxnId="{13E2321B-F776-4BE8-8523-AEE076097FCD}">
      <dgm:prSet/>
      <dgm:spPr/>
      <dgm:t>
        <a:bodyPr/>
        <a:lstStyle/>
        <a:p>
          <a:endParaRPr lang="el-GR"/>
        </a:p>
      </dgm:t>
    </dgm:pt>
    <dgm:pt modelId="{B83418DD-B246-4D05-BEDE-4AED196777C3}">
      <dgm:prSet phldrT="[Κείμενο]"/>
      <dgm:spPr/>
      <dgm:t>
        <a:bodyPr/>
        <a:lstStyle/>
        <a:p>
          <a:r>
            <a:rPr lang="el-GR" dirty="0" smtClean="0"/>
            <a:t>Νομισματική πολιτική</a:t>
          </a:r>
          <a:endParaRPr lang="el-GR" dirty="0"/>
        </a:p>
      </dgm:t>
    </dgm:pt>
    <dgm:pt modelId="{BC228208-16CE-4480-BD2F-586D4CB2BF49}" type="parTrans" cxnId="{13CFA1CC-077D-49A8-A082-15F68ABECCD7}">
      <dgm:prSet/>
      <dgm:spPr/>
      <dgm:t>
        <a:bodyPr/>
        <a:lstStyle/>
        <a:p>
          <a:endParaRPr lang="el-GR"/>
        </a:p>
      </dgm:t>
    </dgm:pt>
    <dgm:pt modelId="{8437DC1A-9760-4053-93A3-AC31B88BD69A}" type="sibTrans" cxnId="{13CFA1CC-077D-49A8-A082-15F68ABECCD7}">
      <dgm:prSet/>
      <dgm:spPr/>
      <dgm:t>
        <a:bodyPr/>
        <a:lstStyle/>
        <a:p>
          <a:endParaRPr lang="el-GR"/>
        </a:p>
      </dgm:t>
    </dgm:pt>
    <dgm:pt modelId="{DFC6206E-4B54-41FE-84F9-24808AE45BAD}">
      <dgm:prSet phldrT="[Κείμενο]" custT="1"/>
      <dgm:spPr/>
      <dgm:t>
        <a:bodyPr/>
        <a:lstStyle/>
        <a:p>
          <a:r>
            <a:rPr lang="el-GR" sz="2400" dirty="0" smtClean="0"/>
            <a:t>Σταθερότητα και διαφύλαξη του ευρώ</a:t>
          </a:r>
          <a:endParaRPr lang="el-GR" sz="2400" dirty="0"/>
        </a:p>
      </dgm:t>
    </dgm:pt>
    <dgm:pt modelId="{7F537C63-AEFC-45ED-A6E5-F1CA720BCF80}" type="parTrans" cxnId="{BC87103C-CF03-4FC2-8517-06DE7695DC2B}">
      <dgm:prSet/>
      <dgm:spPr/>
      <dgm:t>
        <a:bodyPr/>
        <a:lstStyle/>
        <a:p>
          <a:endParaRPr lang="el-GR"/>
        </a:p>
      </dgm:t>
    </dgm:pt>
    <dgm:pt modelId="{D9FB8B66-8210-4D28-A17F-8E85063EA40A}" type="sibTrans" cxnId="{BC87103C-CF03-4FC2-8517-06DE7695DC2B}">
      <dgm:prSet/>
      <dgm:spPr/>
      <dgm:t>
        <a:bodyPr/>
        <a:lstStyle/>
        <a:p>
          <a:endParaRPr lang="el-GR"/>
        </a:p>
      </dgm:t>
    </dgm:pt>
    <dgm:pt modelId="{F48E8778-627F-4ECF-93C9-EC4A112A033D}">
      <dgm:prSet phldrT="[Κείμενο]"/>
      <dgm:spPr/>
      <dgm:t>
        <a:bodyPr/>
        <a:lstStyle/>
        <a:p>
          <a:r>
            <a:rPr lang="el-GR" dirty="0" err="1" smtClean="0"/>
            <a:t>Προτεστανισμός</a:t>
          </a:r>
          <a:endParaRPr lang="el-GR" dirty="0"/>
        </a:p>
      </dgm:t>
    </dgm:pt>
    <dgm:pt modelId="{C67A7DB6-B266-49DA-8BF0-472DB4195789}" type="sibTrans" cxnId="{9938C35B-9FDC-4715-AC51-0DB28BEC50C9}">
      <dgm:prSet/>
      <dgm:spPr/>
      <dgm:t>
        <a:bodyPr/>
        <a:lstStyle/>
        <a:p>
          <a:endParaRPr lang="el-GR"/>
        </a:p>
      </dgm:t>
    </dgm:pt>
    <dgm:pt modelId="{D43DF13F-42E1-4E64-ADCA-9FFE7D51187A}" type="parTrans" cxnId="{9938C35B-9FDC-4715-AC51-0DB28BEC50C9}">
      <dgm:prSet/>
      <dgm:spPr/>
      <dgm:t>
        <a:bodyPr/>
        <a:lstStyle/>
        <a:p>
          <a:endParaRPr lang="el-GR"/>
        </a:p>
      </dgm:t>
    </dgm:pt>
    <dgm:pt modelId="{341EDABC-2841-4ED1-9190-2933F2E22AB7}">
      <dgm:prSet phldrT="[Κείμενο]" custT="1"/>
      <dgm:spPr/>
      <dgm:t>
        <a:bodyPr/>
        <a:lstStyle/>
        <a:p>
          <a:r>
            <a:rPr lang="el-GR" sz="2400" dirty="0" smtClean="0"/>
            <a:t>Συγχώρεση ενοχής μόνο από τον Θεό</a:t>
          </a:r>
          <a:endParaRPr lang="el-GR" sz="2400" dirty="0"/>
        </a:p>
      </dgm:t>
    </dgm:pt>
    <dgm:pt modelId="{00181BF6-CAFF-4B77-A0F1-C9ACC5049605}" type="parTrans" cxnId="{D885A499-7D37-4209-A6AE-C31736BC917C}">
      <dgm:prSet/>
      <dgm:spPr/>
      <dgm:t>
        <a:bodyPr/>
        <a:lstStyle/>
        <a:p>
          <a:endParaRPr lang="el-GR"/>
        </a:p>
      </dgm:t>
    </dgm:pt>
    <dgm:pt modelId="{31DF59EB-5A9E-4D49-B2C5-23C94BEDCDA8}" type="sibTrans" cxnId="{D885A499-7D37-4209-A6AE-C31736BC917C}">
      <dgm:prSet/>
      <dgm:spPr/>
      <dgm:t>
        <a:bodyPr/>
        <a:lstStyle/>
        <a:p>
          <a:endParaRPr lang="el-GR"/>
        </a:p>
      </dgm:t>
    </dgm:pt>
    <dgm:pt modelId="{C6560AD6-4343-4D28-90CA-47476AFC5DBD}">
      <dgm:prSet phldrT="[Κείμενο]" custT="1"/>
      <dgm:spPr/>
      <dgm:t>
        <a:bodyPr/>
        <a:lstStyle/>
        <a:p>
          <a:r>
            <a:rPr lang="en-US" sz="2400" dirty="0" smtClean="0"/>
            <a:t>NGEU</a:t>
          </a:r>
          <a:r>
            <a:rPr lang="el-GR" sz="2400" dirty="0" smtClean="0"/>
            <a:t>-πιο αξιοπρεπής συμβιβασμός της Γερμανίας</a:t>
          </a:r>
          <a:endParaRPr lang="el-GR" sz="2400" dirty="0"/>
        </a:p>
      </dgm:t>
    </dgm:pt>
    <dgm:pt modelId="{EC1A204A-841E-4DF2-AEC5-895CC342F2B7}" type="parTrans" cxnId="{063848C2-54C1-4C66-A278-5286AF6CD7BB}">
      <dgm:prSet/>
      <dgm:spPr/>
      <dgm:t>
        <a:bodyPr/>
        <a:lstStyle/>
        <a:p>
          <a:endParaRPr lang="el-GR"/>
        </a:p>
      </dgm:t>
    </dgm:pt>
    <dgm:pt modelId="{710898F2-16AD-48BE-93CF-D7B61F61805C}" type="sibTrans" cxnId="{063848C2-54C1-4C66-A278-5286AF6CD7BB}">
      <dgm:prSet/>
      <dgm:spPr/>
      <dgm:t>
        <a:bodyPr/>
        <a:lstStyle/>
        <a:p>
          <a:endParaRPr lang="el-GR"/>
        </a:p>
      </dgm:t>
    </dgm:pt>
    <dgm:pt modelId="{8A1F1DD4-FC4C-49BA-A189-A25DB4C57270}">
      <dgm:prSet phldrT="[Κείμενο]" custT="1"/>
      <dgm:spPr/>
      <dgm:t>
        <a:bodyPr/>
        <a:lstStyle/>
        <a:p>
          <a:r>
            <a:rPr lang="el-GR" sz="2400" dirty="0" smtClean="0"/>
            <a:t>ΔΥΕ-ΣΣΑ</a:t>
          </a:r>
          <a:endParaRPr lang="el-GR" sz="2400" dirty="0"/>
        </a:p>
      </dgm:t>
    </dgm:pt>
    <dgm:pt modelId="{716F9AED-6C19-47DE-A737-407995FE2DA7}" type="parTrans" cxnId="{3F5003BA-4942-4D94-973F-5926E9C367FA}">
      <dgm:prSet/>
      <dgm:spPr/>
    </dgm:pt>
    <dgm:pt modelId="{B35F7D0D-329C-4949-8F38-D86EE80AC87D}" type="sibTrans" cxnId="{3F5003BA-4942-4D94-973F-5926E9C367FA}">
      <dgm:prSet/>
      <dgm:spPr/>
    </dgm:pt>
    <dgm:pt modelId="{6811391E-9D3F-478F-9A3E-9515108A5EEA}" type="pres">
      <dgm:prSet presAssocID="{FAABB27D-F9C0-41ED-9429-30B1ADDD580B}" presName="Name0" presStyleCnt="0">
        <dgm:presLayoutVars>
          <dgm:dir/>
          <dgm:animLvl val="lvl"/>
          <dgm:resizeHandles val="exact"/>
        </dgm:presLayoutVars>
      </dgm:prSet>
      <dgm:spPr/>
      <dgm:t>
        <a:bodyPr/>
        <a:lstStyle/>
        <a:p>
          <a:endParaRPr lang="el-GR"/>
        </a:p>
      </dgm:t>
    </dgm:pt>
    <dgm:pt modelId="{0DA0E5E4-062E-46D8-A240-06DD2B5619F3}" type="pres">
      <dgm:prSet presAssocID="{FAABB27D-F9C0-41ED-9429-30B1ADDD580B}" presName="tSp" presStyleCnt="0"/>
      <dgm:spPr/>
    </dgm:pt>
    <dgm:pt modelId="{8E24802C-5591-43E0-831B-4C8B6B56F375}" type="pres">
      <dgm:prSet presAssocID="{FAABB27D-F9C0-41ED-9429-30B1ADDD580B}" presName="bSp" presStyleCnt="0"/>
      <dgm:spPr/>
    </dgm:pt>
    <dgm:pt modelId="{6308DC12-0B4B-4ED9-93BF-BEEB13DD2AB7}" type="pres">
      <dgm:prSet presAssocID="{FAABB27D-F9C0-41ED-9429-30B1ADDD580B}" presName="process" presStyleCnt="0"/>
      <dgm:spPr/>
    </dgm:pt>
    <dgm:pt modelId="{671F9721-8CD8-49DC-8CB8-3BAE4773652C}" type="pres">
      <dgm:prSet presAssocID="{F48E8778-627F-4ECF-93C9-EC4A112A033D}" presName="composite1" presStyleCnt="0"/>
      <dgm:spPr/>
    </dgm:pt>
    <dgm:pt modelId="{14F8F4D2-CE97-45E2-898D-812B9E4C488E}" type="pres">
      <dgm:prSet presAssocID="{F48E8778-627F-4ECF-93C9-EC4A112A033D}" presName="dummyNode1" presStyleLbl="node1" presStyleIdx="0" presStyleCnt="2"/>
      <dgm:spPr/>
    </dgm:pt>
    <dgm:pt modelId="{D9409644-E8F8-4825-A7CC-D65997B81048}" type="pres">
      <dgm:prSet presAssocID="{F48E8778-627F-4ECF-93C9-EC4A112A033D}" presName="childNode1" presStyleLbl="bgAcc1" presStyleIdx="0" presStyleCnt="2" custScaleY="201091">
        <dgm:presLayoutVars>
          <dgm:bulletEnabled val="1"/>
        </dgm:presLayoutVars>
      </dgm:prSet>
      <dgm:spPr/>
      <dgm:t>
        <a:bodyPr/>
        <a:lstStyle/>
        <a:p>
          <a:endParaRPr lang="el-GR"/>
        </a:p>
      </dgm:t>
    </dgm:pt>
    <dgm:pt modelId="{ACB74235-389A-43AD-876B-7736E439E5F0}" type="pres">
      <dgm:prSet presAssocID="{F48E8778-627F-4ECF-93C9-EC4A112A033D}" presName="childNode1tx" presStyleLbl="bgAcc1" presStyleIdx="0" presStyleCnt="2">
        <dgm:presLayoutVars>
          <dgm:bulletEnabled val="1"/>
        </dgm:presLayoutVars>
      </dgm:prSet>
      <dgm:spPr/>
      <dgm:t>
        <a:bodyPr/>
        <a:lstStyle/>
        <a:p>
          <a:endParaRPr lang="el-GR"/>
        </a:p>
      </dgm:t>
    </dgm:pt>
    <dgm:pt modelId="{879758B2-2722-47BA-8342-862781B23DD1}" type="pres">
      <dgm:prSet presAssocID="{F48E8778-627F-4ECF-93C9-EC4A112A033D}" presName="parentNode1" presStyleLbl="node1" presStyleIdx="0" presStyleCnt="2" custLinFactNeighborX="-8549" custLinFactNeighborY="35271">
        <dgm:presLayoutVars>
          <dgm:chMax val="1"/>
          <dgm:bulletEnabled val="1"/>
        </dgm:presLayoutVars>
      </dgm:prSet>
      <dgm:spPr/>
      <dgm:t>
        <a:bodyPr/>
        <a:lstStyle/>
        <a:p>
          <a:endParaRPr lang="el-GR"/>
        </a:p>
      </dgm:t>
    </dgm:pt>
    <dgm:pt modelId="{F268ABA3-5EBF-4D59-B43A-6C4586AB9600}" type="pres">
      <dgm:prSet presAssocID="{F48E8778-627F-4ECF-93C9-EC4A112A033D}" presName="connSite1" presStyleCnt="0"/>
      <dgm:spPr/>
    </dgm:pt>
    <dgm:pt modelId="{4F8061DE-9910-4CAB-8EED-BE67EA3F30ED}" type="pres">
      <dgm:prSet presAssocID="{C67A7DB6-B266-49DA-8BF0-472DB4195789}" presName="Name9" presStyleLbl="sibTrans2D1" presStyleIdx="0" presStyleCnt="1"/>
      <dgm:spPr/>
      <dgm:t>
        <a:bodyPr/>
        <a:lstStyle/>
        <a:p>
          <a:endParaRPr lang="el-GR"/>
        </a:p>
      </dgm:t>
    </dgm:pt>
    <dgm:pt modelId="{E0FEA869-17FC-4B95-9B22-1AFDE592A66A}" type="pres">
      <dgm:prSet presAssocID="{B83418DD-B246-4D05-BEDE-4AED196777C3}" presName="composite2" presStyleCnt="0"/>
      <dgm:spPr/>
    </dgm:pt>
    <dgm:pt modelId="{65546744-24D9-4533-89AC-02C166300429}" type="pres">
      <dgm:prSet presAssocID="{B83418DD-B246-4D05-BEDE-4AED196777C3}" presName="dummyNode2" presStyleLbl="node1" presStyleIdx="0" presStyleCnt="2"/>
      <dgm:spPr/>
    </dgm:pt>
    <dgm:pt modelId="{A60F7576-99AD-4D94-8343-B834AB81D6DD}" type="pres">
      <dgm:prSet presAssocID="{B83418DD-B246-4D05-BEDE-4AED196777C3}" presName="childNode2" presStyleLbl="bgAcc1" presStyleIdx="1" presStyleCnt="2" custScaleY="187593">
        <dgm:presLayoutVars>
          <dgm:bulletEnabled val="1"/>
        </dgm:presLayoutVars>
      </dgm:prSet>
      <dgm:spPr/>
      <dgm:t>
        <a:bodyPr/>
        <a:lstStyle/>
        <a:p>
          <a:endParaRPr lang="el-GR"/>
        </a:p>
      </dgm:t>
    </dgm:pt>
    <dgm:pt modelId="{75D42956-781F-4606-854F-D3EB4A590485}" type="pres">
      <dgm:prSet presAssocID="{B83418DD-B246-4D05-BEDE-4AED196777C3}" presName="childNode2tx" presStyleLbl="bgAcc1" presStyleIdx="1" presStyleCnt="2">
        <dgm:presLayoutVars>
          <dgm:bulletEnabled val="1"/>
        </dgm:presLayoutVars>
      </dgm:prSet>
      <dgm:spPr/>
      <dgm:t>
        <a:bodyPr/>
        <a:lstStyle/>
        <a:p>
          <a:endParaRPr lang="el-GR"/>
        </a:p>
      </dgm:t>
    </dgm:pt>
    <dgm:pt modelId="{2B6E45C0-3CA0-4AE7-8E8B-0EFE688A6D0B}" type="pres">
      <dgm:prSet presAssocID="{B83418DD-B246-4D05-BEDE-4AED196777C3}" presName="parentNode2" presStyleLbl="node1" presStyleIdx="1" presStyleCnt="2" custLinFactNeighborX="6198" custLinFactNeighborY="-49097">
        <dgm:presLayoutVars>
          <dgm:chMax val="0"/>
          <dgm:bulletEnabled val="1"/>
        </dgm:presLayoutVars>
      </dgm:prSet>
      <dgm:spPr/>
      <dgm:t>
        <a:bodyPr/>
        <a:lstStyle/>
        <a:p>
          <a:endParaRPr lang="el-GR"/>
        </a:p>
      </dgm:t>
    </dgm:pt>
    <dgm:pt modelId="{7B4AD5D7-D314-419C-9E60-55FEF3575E9F}" type="pres">
      <dgm:prSet presAssocID="{B83418DD-B246-4D05-BEDE-4AED196777C3}" presName="connSite2" presStyleCnt="0"/>
      <dgm:spPr/>
    </dgm:pt>
  </dgm:ptLst>
  <dgm:cxnLst>
    <dgm:cxn modelId="{504C945F-73CD-41E4-ACC8-51756FF2205C}" type="presOf" srcId="{C6560AD6-4343-4D28-90CA-47476AFC5DBD}" destId="{75D42956-781F-4606-854F-D3EB4A590485}" srcOrd="1" destOrd="2" presId="urn:microsoft.com/office/officeart/2005/8/layout/hProcess4"/>
    <dgm:cxn modelId="{BC87103C-CF03-4FC2-8517-06DE7695DC2B}" srcId="{B83418DD-B246-4D05-BEDE-4AED196777C3}" destId="{DFC6206E-4B54-41FE-84F9-24808AE45BAD}" srcOrd="0" destOrd="0" parTransId="{7F537C63-AEFC-45ED-A6E5-F1CA720BCF80}" sibTransId="{D9FB8B66-8210-4D28-A17F-8E85063EA40A}"/>
    <dgm:cxn modelId="{9938C35B-9FDC-4715-AC51-0DB28BEC50C9}" srcId="{FAABB27D-F9C0-41ED-9429-30B1ADDD580B}" destId="{F48E8778-627F-4ECF-93C9-EC4A112A033D}" srcOrd="0" destOrd="0" parTransId="{D43DF13F-42E1-4E64-ADCA-9FFE7D51187A}" sibTransId="{C67A7DB6-B266-49DA-8BF0-472DB4195789}"/>
    <dgm:cxn modelId="{21A3C8F1-1828-4BF0-9538-0063C71E2C1C}" type="presOf" srcId="{DFC6206E-4B54-41FE-84F9-24808AE45BAD}" destId="{75D42956-781F-4606-854F-D3EB4A590485}" srcOrd="1" destOrd="0" presId="urn:microsoft.com/office/officeart/2005/8/layout/hProcess4"/>
    <dgm:cxn modelId="{063848C2-54C1-4C66-A278-5286AF6CD7BB}" srcId="{B83418DD-B246-4D05-BEDE-4AED196777C3}" destId="{C6560AD6-4343-4D28-90CA-47476AFC5DBD}" srcOrd="2" destOrd="0" parTransId="{EC1A204A-841E-4DF2-AEC5-895CC342F2B7}" sibTransId="{710898F2-16AD-48BE-93CF-D7B61F61805C}"/>
    <dgm:cxn modelId="{D4F10D16-B494-4710-B154-03B228156DCE}" type="presOf" srcId="{C67A7DB6-B266-49DA-8BF0-472DB4195789}" destId="{4F8061DE-9910-4CAB-8EED-BE67EA3F30ED}" srcOrd="0" destOrd="0" presId="urn:microsoft.com/office/officeart/2005/8/layout/hProcess4"/>
    <dgm:cxn modelId="{16E1B338-C1E2-4AF8-9E7D-F683D26BEA57}" type="presOf" srcId="{F48E8778-627F-4ECF-93C9-EC4A112A033D}" destId="{879758B2-2722-47BA-8342-862781B23DD1}" srcOrd="0" destOrd="0" presId="urn:microsoft.com/office/officeart/2005/8/layout/hProcess4"/>
    <dgm:cxn modelId="{C8E365A7-250A-444F-8E57-D943AE00A74C}" type="presOf" srcId="{0B0AF586-9EDA-47E8-8639-F322F7435DCF}" destId="{ACB74235-389A-43AD-876B-7736E439E5F0}" srcOrd="1" destOrd="1" presId="urn:microsoft.com/office/officeart/2005/8/layout/hProcess4"/>
    <dgm:cxn modelId="{5D06D84A-D1CF-4E7D-A677-FFBDA1591F8F}" type="presOf" srcId="{8A1F1DD4-FC4C-49BA-A189-A25DB4C57270}" destId="{75D42956-781F-4606-854F-D3EB4A590485}" srcOrd="1" destOrd="1" presId="urn:microsoft.com/office/officeart/2005/8/layout/hProcess4"/>
    <dgm:cxn modelId="{D885A499-7D37-4209-A6AE-C31736BC917C}" srcId="{F48E8778-627F-4ECF-93C9-EC4A112A033D}" destId="{341EDABC-2841-4ED1-9190-2933F2E22AB7}" srcOrd="2" destOrd="0" parTransId="{00181BF6-CAFF-4B77-A0F1-C9ACC5049605}" sibTransId="{31DF59EB-5A9E-4D49-B2C5-23C94BEDCDA8}"/>
    <dgm:cxn modelId="{F22F4687-CAB3-4701-8373-CF94414068B4}" type="presOf" srcId="{DFC6206E-4B54-41FE-84F9-24808AE45BAD}" destId="{A60F7576-99AD-4D94-8343-B834AB81D6DD}" srcOrd="0" destOrd="0" presId="urn:microsoft.com/office/officeart/2005/8/layout/hProcess4"/>
    <dgm:cxn modelId="{076559C0-3B53-4068-8AE5-46BD9D616165}" srcId="{F48E8778-627F-4ECF-93C9-EC4A112A033D}" destId="{D433B790-4E95-45F3-AD8B-7411DA567271}" srcOrd="0" destOrd="0" parTransId="{517B477E-A51D-41C2-999D-1B4B40298D79}" sibTransId="{283773BA-988B-4C88-90E6-B5672C63B84B}"/>
    <dgm:cxn modelId="{13E2321B-F776-4BE8-8523-AEE076097FCD}" srcId="{F48E8778-627F-4ECF-93C9-EC4A112A033D}" destId="{0B0AF586-9EDA-47E8-8639-F322F7435DCF}" srcOrd="1" destOrd="0" parTransId="{69CF692A-5383-461B-92C6-1466C98EBBB1}" sibTransId="{A192C984-7926-4252-9AD8-136F6C1A721D}"/>
    <dgm:cxn modelId="{8BF0D3B5-482B-455F-95DD-7A3CD3BAE9D7}" type="presOf" srcId="{341EDABC-2841-4ED1-9190-2933F2E22AB7}" destId="{D9409644-E8F8-4825-A7CC-D65997B81048}" srcOrd="0" destOrd="2" presId="urn:microsoft.com/office/officeart/2005/8/layout/hProcess4"/>
    <dgm:cxn modelId="{13CFA1CC-077D-49A8-A082-15F68ABECCD7}" srcId="{FAABB27D-F9C0-41ED-9429-30B1ADDD580B}" destId="{B83418DD-B246-4D05-BEDE-4AED196777C3}" srcOrd="1" destOrd="0" parTransId="{BC228208-16CE-4480-BD2F-586D4CB2BF49}" sibTransId="{8437DC1A-9760-4053-93A3-AC31B88BD69A}"/>
    <dgm:cxn modelId="{1A777CCA-60D6-4497-B171-DD499123F33E}" type="presOf" srcId="{0B0AF586-9EDA-47E8-8639-F322F7435DCF}" destId="{D9409644-E8F8-4825-A7CC-D65997B81048}" srcOrd="0" destOrd="1" presId="urn:microsoft.com/office/officeart/2005/8/layout/hProcess4"/>
    <dgm:cxn modelId="{A5B94ECB-7D53-450C-BD95-C62520C54B51}" type="presOf" srcId="{FAABB27D-F9C0-41ED-9429-30B1ADDD580B}" destId="{6811391E-9D3F-478F-9A3E-9515108A5EEA}" srcOrd="0" destOrd="0" presId="urn:microsoft.com/office/officeart/2005/8/layout/hProcess4"/>
    <dgm:cxn modelId="{BB18F775-FD77-4027-B2D5-F347419C983F}" type="presOf" srcId="{C6560AD6-4343-4D28-90CA-47476AFC5DBD}" destId="{A60F7576-99AD-4D94-8343-B834AB81D6DD}" srcOrd="0" destOrd="2" presId="urn:microsoft.com/office/officeart/2005/8/layout/hProcess4"/>
    <dgm:cxn modelId="{65AD4232-2A85-44AD-98C1-A0C6C4AD8D09}" type="presOf" srcId="{8A1F1DD4-FC4C-49BA-A189-A25DB4C57270}" destId="{A60F7576-99AD-4D94-8343-B834AB81D6DD}" srcOrd="0" destOrd="1" presId="urn:microsoft.com/office/officeart/2005/8/layout/hProcess4"/>
    <dgm:cxn modelId="{2219C81B-88B0-4389-8B0A-268FDDD3694E}" type="presOf" srcId="{341EDABC-2841-4ED1-9190-2933F2E22AB7}" destId="{ACB74235-389A-43AD-876B-7736E439E5F0}" srcOrd="1" destOrd="2" presId="urn:microsoft.com/office/officeart/2005/8/layout/hProcess4"/>
    <dgm:cxn modelId="{5660F935-865E-457B-AEE6-CD497A7CCBDD}" type="presOf" srcId="{B83418DD-B246-4D05-BEDE-4AED196777C3}" destId="{2B6E45C0-3CA0-4AE7-8E8B-0EFE688A6D0B}" srcOrd="0" destOrd="0" presId="urn:microsoft.com/office/officeart/2005/8/layout/hProcess4"/>
    <dgm:cxn modelId="{0B75D627-972B-4913-8E8A-21D173E9A1A8}" type="presOf" srcId="{D433B790-4E95-45F3-AD8B-7411DA567271}" destId="{D9409644-E8F8-4825-A7CC-D65997B81048}" srcOrd="0" destOrd="0" presId="urn:microsoft.com/office/officeart/2005/8/layout/hProcess4"/>
    <dgm:cxn modelId="{27CD0C46-1465-4FCC-8FB3-EA7347E36F96}" type="presOf" srcId="{D433B790-4E95-45F3-AD8B-7411DA567271}" destId="{ACB74235-389A-43AD-876B-7736E439E5F0}" srcOrd="1" destOrd="0" presId="urn:microsoft.com/office/officeart/2005/8/layout/hProcess4"/>
    <dgm:cxn modelId="{3F5003BA-4942-4D94-973F-5926E9C367FA}" srcId="{B83418DD-B246-4D05-BEDE-4AED196777C3}" destId="{8A1F1DD4-FC4C-49BA-A189-A25DB4C57270}" srcOrd="1" destOrd="0" parTransId="{716F9AED-6C19-47DE-A737-407995FE2DA7}" sibTransId="{B35F7D0D-329C-4949-8F38-D86EE80AC87D}"/>
    <dgm:cxn modelId="{9FB34EEB-C978-4AAF-B847-5191D68CAB13}" type="presParOf" srcId="{6811391E-9D3F-478F-9A3E-9515108A5EEA}" destId="{0DA0E5E4-062E-46D8-A240-06DD2B5619F3}" srcOrd="0" destOrd="0" presId="urn:microsoft.com/office/officeart/2005/8/layout/hProcess4"/>
    <dgm:cxn modelId="{18DD5D7F-4699-49BC-BC3B-2E8E91B6B0DB}" type="presParOf" srcId="{6811391E-9D3F-478F-9A3E-9515108A5EEA}" destId="{8E24802C-5591-43E0-831B-4C8B6B56F375}" srcOrd="1" destOrd="0" presId="urn:microsoft.com/office/officeart/2005/8/layout/hProcess4"/>
    <dgm:cxn modelId="{A4DA1692-92BB-4CDD-9BDD-9A7776557F8F}" type="presParOf" srcId="{6811391E-9D3F-478F-9A3E-9515108A5EEA}" destId="{6308DC12-0B4B-4ED9-93BF-BEEB13DD2AB7}" srcOrd="2" destOrd="0" presId="urn:microsoft.com/office/officeart/2005/8/layout/hProcess4"/>
    <dgm:cxn modelId="{55F58DAA-8B90-4B9D-97B4-1F03E8A87CF6}" type="presParOf" srcId="{6308DC12-0B4B-4ED9-93BF-BEEB13DD2AB7}" destId="{671F9721-8CD8-49DC-8CB8-3BAE4773652C}" srcOrd="0" destOrd="0" presId="urn:microsoft.com/office/officeart/2005/8/layout/hProcess4"/>
    <dgm:cxn modelId="{4BA920E8-7194-4CCC-90A5-5550CB852A98}" type="presParOf" srcId="{671F9721-8CD8-49DC-8CB8-3BAE4773652C}" destId="{14F8F4D2-CE97-45E2-898D-812B9E4C488E}" srcOrd="0" destOrd="0" presId="urn:microsoft.com/office/officeart/2005/8/layout/hProcess4"/>
    <dgm:cxn modelId="{A3CC3FA9-4BD7-4228-9D34-9E8E3D694983}" type="presParOf" srcId="{671F9721-8CD8-49DC-8CB8-3BAE4773652C}" destId="{D9409644-E8F8-4825-A7CC-D65997B81048}" srcOrd="1" destOrd="0" presId="urn:microsoft.com/office/officeart/2005/8/layout/hProcess4"/>
    <dgm:cxn modelId="{592B8610-D924-4AE8-BB1B-7B4B47D3E560}" type="presParOf" srcId="{671F9721-8CD8-49DC-8CB8-3BAE4773652C}" destId="{ACB74235-389A-43AD-876B-7736E439E5F0}" srcOrd="2" destOrd="0" presId="urn:microsoft.com/office/officeart/2005/8/layout/hProcess4"/>
    <dgm:cxn modelId="{84941DAC-B1BA-41FC-81AC-31EA288A3727}" type="presParOf" srcId="{671F9721-8CD8-49DC-8CB8-3BAE4773652C}" destId="{879758B2-2722-47BA-8342-862781B23DD1}" srcOrd="3" destOrd="0" presId="urn:microsoft.com/office/officeart/2005/8/layout/hProcess4"/>
    <dgm:cxn modelId="{D6F6FEA2-4A28-4495-8E35-2A177ED48BF8}" type="presParOf" srcId="{671F9721-8CD8-49DC-8CB8-3BAE4773652C}" destId="{F268ABA3-5EBF-4D59-B43A-6C4586AB9600}" srcOrd="4" destOrd="0" presId="urn:microsoft.com/office/officeart/2005/8/layout/hProcess4"/>
    <dgm:cxn modelId="{B112386E-DDA9-4D65-8B85-14C70FFDCA70}" type="presParOf" srcId="{6308DC12-0B4B-4ED9-93BF-BEEB13DD2AB7}" destId="{4F8061DE-9910-4CAB-8EED-BE67EA3F30ED}" srcOrd="1" destOrd="0" presId="urn:microsoft.com/office/officeart/2005/8/layout/hProcess4"/>
    <dgm:cxn modelId="{0EAD38BC-0ABD-44CD-B76D-B8FE50F21B74}" type="presParOf" srcId="{6308DC12-0B4B-4ED9-93BF-BEEB13DD2AB7}" destId="{E0FEA869-17FC-4B95-9B22-1AFDE592A66A}" srcOrd="2" destOrd="0" presId="urn:microsoft.com/office/officeart/2005/8/layout/hProcess4"/>
    <dgm:cxn modelId="{C3628398-9B97-4B36-96FE-298BB69E5128}" type="presParOf" srcId="{E0FEA869-17FC-4B95-9B22-1AFDE592A66A}" destId="{65546744-24D9-4533-89AC-02C166300429}" srcOrd="0" destOrd="0" presId="urn:microsoft.com/office/officeart/2005/8/layout/hProcess4"/>
    <dgm:cxn modelId="{8D142990-CB89-49F8-B689-12305DC5559D}" type="presParOf" srcId="{E0FEA869-17FC-4B95-9B22-1AFDE592A66A}" destId="{A60F7576-99AD-4D94-8343-B834AB81D6DD}" srcOrd="1" destOrd="0" presId="urn:microsoft.com/office/officeart/2005/8/layout/hProcess4"/>
    <dgm:cxn modelId="{D115A62A-71EB-4AF2-B46D-4B38E45F6500}" type="presParOf" srcId="{E0FEA869-17FC-4B95-9B22-1AFDE592A66A}" destId="{75D42956-781F-4606-854F-D3EB4A590485}" srcOrd="2" destOrd="0" presId="urn:microsoft.com/office/officeart/2005/8/layout/hProcess4"/>
    <dgm:cxn modelId="{492DF06B-A920-4189-9CD3-0D6269AD4B35}" type="presParOf" srcId="{E0FEA869-17FC-4B95-9B22-1AFDE592A66A}" destId="{2B6E45C0-3CA0-4AE7-8E8B-0EFE688A6D0B}" srcOrd="3" destOrd="0" presId="urn:microsoft.com/office/officeart/2005/8/layout/hProcess4"/>
    <dgm:cxn modelId="{B032BBC9-0020-4E0C-8B84-131BBDA8619A}" type="presParOf" srcId="{E0FEA869-17FC-4B95-9B22-1AFDE592A66A}" destId="{7B4AD5D7-D314-419C-9E60-55FEF3575E9F}" srcOrd="4" destOrd="0" presId="urn:microsoft.com/office/officeart/2005/8/layout/hProcess4"/>
  </dgm:cxnLst>
  <dgm:bg/>
  <dgm:whole/>
</dgm:dataModel>
</file>

<file path=ppt/diagrams/data2.xml><?xml version="1.0" encoding="utf-8"?>
<dgm:dataModel xmlns:dgm="http://schemas.openxmlformats.org/drawingml/2006/diagram" xmlns:a="http://schemas.openxmlformats.org/drawingml/2006/main">
  <dgm:ptLst>
    <dgm:pt modelId="{BC4F5C26-EB14-4F5B-96B2-D084051389B4}"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50EFB3AA-533C-4D5D-A8FA-E87771B5E0D9}">
      <dgm:prSet phldrT="[Κείμενο]" custT="1"/>
      <dgm:spPr>
        <a:solidFill>
          <a:schemeClr val="accent1">
            <a:lumMod val="60000"/>
            <a:lumOff val="40000"/>
          </a:schemeClr>
        </a:solidFill>
      </dgm:spPr>
      <dgm:t>
        <a:bodyPr/>
        <a:lstStyle/>
        <a:p>
          <a:r>
            <a:rPr lang="el-GR" sz="1800" b="1" dirty="0" smtClean="0">
              <a:solidFill>
                <a:schemeClr val="accent1">
                  <a:lumMod val="75000"/>
                </a:schemeClr>
              </a:solidFill>
            </a:rPr>
            <a:t>Λούθηρος</a:t>
          </a:r>
          <a:r>
            <a:rPr lang="en-US" sz="1800" b="1" dirty="0" smtClean="0">
              <a:solidFill>
                <a:schemeClr val="accent1">
                  <a:lumMod val="75000"/>
                </a:schemeClr>
              </a:solidFill>
            </a:rPr>
            <a:t> </a:t>
          </a:r>
          <a:r>
            <a:rPr lang="el-GR" sz="1800" b="1" dirty="0" smtClean="0">
              <a:solidFill>
                <a:schemeClr val="accent1">
                  <a:lumMod val="75000"/>
                </a:schemeClr>
              </a:solidFill>
            </a:rPr>
            <a:t>(Γερμανία)</a:t>
          </a:r>
          <a:endParaRPr lang="el-GR" sz="1800" b="1" dirty="0">
            <a:solidFill>
              <a:schemeClr val="accent1">
                <a:lumMod val="75000"/>
              </a:schemeClr>
            </a:solidFill>
          </a:endParaRPr>
        </a:p>
      </dgm:t>
    </dgm:pt>
    <dgm:pt modelId="{FF144A4B-BC44-4762-9454-B177FF873ACA}" type="parTrans" cxnId="{512E8832-8A5E-4716-8A7A-872C022C0110}">
      <dgm:prSet/>
      <dgm:spPr/>
      <dgm:t>
        <a:bodyPr/>
        <a:lstStyle/>
        <a:p>
          <a:endParaRPr lang="el-GR"/>
        </a:p>
      </dgm:t>
    </dgm:pt>
    <dgm:pt modelId="{1506A8FF-EE5A-460D-9DFA-BCBBF3B58F95}" type="sibTrans" cxnId="{512E8832-8A5E-4716-8A7A-872C022C0110}">
      <dgm:prSet/>
      <dgm:spPr/>
      <dgm:t>
        <a:bodyPr/>
        <a:lstStyle/>
        <a:p>
          <a:endParaRPr lang="el-GR"/>
        </a:p>
      </dgm:t>
    </dgm:pt>
    <dgm:pt modelId="{57EDB56B-1156-4C15-98C1-8AC1E0862DE7}">
      <dgm:prSet phldrT="[Κείμενο]" custT="1"/>
      <dgm:spPr>
        <a:solidFill>
          <a:schemeClr val="accent1">
            <a:lumMod val="40000"/>
            <a:lumOff val="60000"/>
          </a:schemeClr>
        </a:solidFill>
      </dgm:spPr>
      <dgm:t>
        <a:bodyPr/>
        <a:lstStyle/>
        <a:p>
          <a:r>
            <a:rPr lang="el-GR" sz="1600" b="1" dirty="0" err="1" smtClean="0">
              <a:solidFill>
                <a:schemeClr val="accent1">
                  <a:lumMod val="75000"/>
                </a:schemeClr>
              </a:solidFill>
            </a:rPr>
            <a:t>Ζβίγγλιος</a:t>
          </a:r>
          <a:r>
            <a:rPr lang="el-GR" sz="1600" dirty="0" smtClean="0">
              <a:solidFill>
                <a:schemeClr val="accent1">
                  <a:lumMod val="75000"/>
                </a:schemeClr>
              </a:solidFill>
            </a:rPr>
            <a:t> (</a:t>
          </a:r>
          <a:r>
            <a:rPr lang="el-GR" sz="1600" b="1" dirty="0" smtClean="0">
              <a:solidFill>
                <a:schemeClr val="accent1">
                  <a:lumMod val="75000"/>
                </a:schemeClr>
              </a:solidFill>
            </a:rPr>
            <a:t>Ελβετία</a:t>
          </a:r>
          <a:r>
            <a:rPr lang="el-GR" sz="900" dirty="0" smtClean="0"/>
            <a:t>)</a:t>
          </a:r>
          <a:endParaRPr lang="el-GR" sz="900" dirty="0"/>
        </a:p>
      </dgm:t>
    </dgm:pt>
    <dgm:pt modelId="{2CDE009A-A585-4B28-A815-F5A884F8F864}" type="parTrans" cxnId="{ABBA8357-3A5C-480D-AA73-CA4912F1D110}">
      <dgm:prSet/>
      <dgm:spPr/>
      <dgm:t>
        <a:bodyPr/>
        <a:lstStyle/>
        <a:p>
          <a:endParaRPr lang="el-GR"/>
        </a:p>
      </dgm:t>
    </dgm:pt>
    <dgm:pt modelId="{4869AB10-5FC0-4013-8704-EC7F116971B1}" type="sibTrans" cxnId="{ABBA8357-3A5C-480D-AA73-CA4912F1D110}">
      <dgm:prSet/>
      <dgm:spPr/>
      <dgm:t>
        <a:bodyPr/>
        <a:lstStyle/>
        <a:p>
          <a:endParaRPr lang="el-GR"/>
        </a:p>
      </dgm:t>
    </dgm:pt>
    <dgm:pt modelId="{4580BC03-E28E-45BE-B1A4-6B4F7E6D1B02}">
      <dgm:prSet phldrT="[Κείμενο]" custT="1"/>
      <dgm:spPr>
        <a:solidFill>
          <a:schemeClr val="accent1">
            <a:lumMod val="20000"/>
            <a:lumOff val="80000"/>
          </a:schemeClr>
        </a:solidFill>
      </dgm:spPr>
      <dgm:t>
        <a:bodyPr/>
        <a:lstStyle/>
        <a:p>
          <a:r>
            <a:rPr lang="el-GR" sz="1600" b="1" dirty="0" err="1" smtClean="0">
              <a:solidFill>
                <a:schemeClr val="accent1">
                  <a:lumMod val="75000"/>
                </a:schemeClr>
              </a:solidFill>
            </a:rPr>
            <a:t>Μπούσερ</a:t>
          </a:r>
          <a:r>
            <a:rPr lang="el-GR" sz="1600" dirty="0" smtClean="0">
              <a:solidFill>
                <a:schemeClr val="accent1">
                  <a:lumMod val="75000"/>
                </a:schemeClr>
              </a:solidFill>
            </a:rPr>
            <a:t>  (</a:t>
          </a:r>
          <a:r>
            <a:rPr lang="el-GR" sz="1600" b="1" dirty="0" smtClean="0">
              <a:solidFill>
                <a:schemeClr val="accent1">
                  <a:lumMod val="75000"/>
                </a:schemeClr>
              </a:solidFill>
            </a:rPr>
            <a:t>Στρασβούργο</a:t>
          </a:r>
          <a:r>
            <a:rPr lang="el-GR" sz="1600" dirty="0" smtClean="0">
              <a:solidFill>
                <a:schemeClr val="accent1">
                  <a:lumMod val="75000"/>
                </a:schemeClr>
              </a:solidFill>
            </a:rPr>
            <a:t>)</a:t>
          </a:r>
          <a:endParaRPr lang="el-GR" sz="1600" dirty="0">
            <a:solidFill>
              <a:schemeClr val="accent1">
                <a:lumMod val="75000"/>
              </a:schemeClr>
            </a:solidFill>
          </a:endParaRPr>
        </a:p>
      </dgm:t>
    </dgm:pt>
    <dgm:pt modelId="{A3D60354-033C-43B9-BB8B-CDC1527585D3}" type="parTrans" cxnId="{E43AC215-C010-4189-A85A-168D1771BCE8}">
      <dgm:prSet/>
      <dgm:spPr/>
      <dgm:t>
        <a:bodyPr/>
        <a:lstStyle/>
        <a:p>
          <a:endParaRPr lang="el-GR"/>
        </a:p>
      </dgm:t>
    </dgm:pt>
    <dgm:pt modelId="{2ABDCA56-0F7E-40D0-A69B-304D423CA1EF}" type="sibTrans" cxnId="{E43AC215-C010-4189-A85A-168D1771BCE8}">
      <dgm:prSet/>
      <dgm:spPr/>
      <dgm:t>
        <a:bodyPr/>
        <a:lstStyle/>
        <a:p>
          <a:endParaRPr lang="el-GR"/>
        </a:p>
      </dgm:t>
    </dgm:pt>
    <dgm:pt modelId="{3DE22CB0-CB77-4284-B8FB-5674F0FD9A44}">
      <dgm:prSet phldrT="[Κείμενο]" custT="1"/>
      <dgm:spPr>
        <a:solidFill>
          <a:schemeClr val="accent1">
            <a:lumMod val="20000"/>
            <a:lumOff val="80000"/>
          </a:schemeClr>
        </a:solidFill>
      </dgm:spPr>
      <dgm:t>
        <a:bodyPr/>
        <a:lstStyle/>
        <a:p>
          <a:r>
            <a:rPr lang="el-GR" sz="1600" b="1" dirty="0" smtClean="0">
              <a:solidFill>
                <a:schemeClr val="accent1">
                  <a:lumMod val="75000"/>
                </a:schemeClr>
              </a:solidFill>
            </a:rPr>
            <a:t>Καλβίνος</a:t>
          </a:r>
          <a:r>
            <a:rPr lang="el-GR" sz="1600" dirty="0" smtClean="0">
              <a:solidFill>
                <a:schemeClr val="accent1">
                  <a:lumMod val="75000"/>
                </a:schemeClr>
              </a:solidFill>
            </a:rPr>
            <a:t> (</a:t>
          </a:r>
          <a:r>
            <a:rPr lang="el-GR" sz="1600" b="1" dirty="0" smtClean="0">
              <a:solidFill>
                <a:schemeClr val="accent1">
                  <a:lumMod val="75000"/>
                </a:schemeClr>
              </a:solidFill>
            </a:rPr>
            <a:t>Στρασβούργο-</a:t>
          </a:r>
          <a:r>
            <a:rPr lang="el-GR" sz="1600" dirty="0" smtClean="0">
              <a:solidFill>
                <a:schemeClr val="accent1">
                  <a:lumMod val="75000"/>
                </a:schemeClr>
              </a:solidFill>
            </a:rPr>
            <a:t> </a:t>
          </a:r>
          <a:r>
            <a:rPr lang="el-GR" sz="1600" b="1" dirty="0" smtClean="0">
              <a:solidFill>
                <a:schemeClr val="accent1">
                  <a:lumMod val="75000"/>
                </a:schemeClr>
              </a:solidFill>
            </a:rPr>
            <a:t>Γενεύη</a:t>
          </a:r>
          <a:r>
            <a:rPr lang="el-GR" sz="1600" dirty="0" smtClean="0">
              <a:solidFill>
                <a:schemeClr val="accent1">
                  <a:lumMod val="75000"/>
                </a:schemeClr>
              </a:solidFill>
            </a:rPr>
            <a:t>) </a:t>
          </a:r>
          <a:endParaRPr lang="el-GR" sz="1600" dirty="0">
            <a:solidFill>
              <a:schemeClr val="accent1">
                <a:lumMod val="75000"/>
              </a:schemeClr>
            </a:solidFill>
          </a:endParaRPr>
        </a:p>
      </dgm:t>
    </dgm:pt>
    <dgm:pt modelId="{D34F2B84-0BD7-44B5-A12B-9699763A4A70}" type="parTrans" cxnId="{38D9ACA0-DD75-4651-A2D8-5574F476E003}">
      <dgm:prSet/>
      <dgm:spPr/>
      <dgm:t>
        <a:bodyPr/>
        <a:lstStyle/>
        <a:p>
          <a:endParaRPr lang="el-GR"/>
        </a:p>
      </dgm:t>
    </dgm:pt>
    <dgm:pt modelId="{E0F9D689-7967-4C5F-BC08-934DD6CE28C3}" type="sibTrans" cxnId="{38D9ACA0-DD75-4651-A2D8-5574F476E003}">
      <dgm:prSet/>
      <dgm:spPr/>
      <dgm:t>
        <a:bodyPr/>
        <a:lstStyle/>
        <a:p>
          <a:endParaRPr lang="el-GR"/>
        </a:p>
      </dgm:t>
    </dgm:pt>
    <dgm:pt modelId="{CA2DB6DD-687D-45C9-A063-499E3CBD4DE1}">
      <dgm:prSet phldrT="[Κείμενο]" custT="1"/>
      <dgm:spPr>
        <a:solidFill>
          <a:schemeClr val="accent1">
            <a:lumMod val="40000"/>
            <a:lumOff val="60000"/>
          </a:schemeClr>
        </a:solidFill>
      </dgm:spPr>
      <dgm:t>
        <a:bodyPr/>
        <a:lstStyle/>
        <a:p>
          <a:r>
            <a:rPr lang="el-GR" sz="1600" b="1" dirty="0" err="1" smtClean="0">
              <a:solidFill>
                <a:schemeClr val="accent1">
                  <a:lumMod val="75000"/>
                </a:schemeClr>
              </a:solidFill>
            </a:rPr>
            <a:t>Γκράνμερ</a:t>
          </a:r>
          <a:r>
            <a:rPr lang="el-GR" sz="1600" b="1" dirty="0" smtClean="0">
              <a:solidFill>
                <a:schemeClr val="accent1">
                  <a:lumMod val="75000"/>
                </a:schemeClr>
              </a:solidFill>
            </a:rPr>
            <a:t> (Αγγλία)</a:t>
          </a:r>
          <a:endParaRPr lang="el-GR" sz="1600" b="1" dirty="0">
            <a:solidFill>
              <a:schemeClr val="accent1">
                <a:lumMod val="75000"/>
              </a:schemeClr>
            </a:solidFill>
          </a:endParaRPr>
        </a:p>
      </dgm:t>
    </dgm:pt>
    <dgm:pt modelId="{A87DA1E8-8113-4478-81F6-4C14E67F4241}" type="parTrans" cxnId="{413326C4-0A7C-4404-A833-C537EE64CE98}">
      <dgm:prSet/>
      <dgm:spPr/>
      <dgm:t>
        <a:bodyPr/>
        <a:lstStyle/>
        <a:p>
          <a:endParaRPr lang="el-GR"/>
        </a:p>
      </dgm:t>
    </dgm:pt>
    <dgm:pt modelId="{144EF1C0-01E4-4CDE-B422-10291B74AE81}" type="sibTrans" cxnId="{413326C4-0A7C-4404-A833-C537EE64CE98}">
      <dgm:prSet/>
      <dgm:spPr/>
      <dgm:t>
        <a:bodyPr/>
        <a:lstStyle/>
        <a:p>
          <a:endParaRPr lang="el-GR"/>
        </a:p>
      </dgm:t>
    </dgm:pt>
    <dgm:pt modelId="{24AE69B0-96B4-4AB1-98FC-ED901128FFA5}" type="pres">
      <dgm:prSet presAssocID="{BC4F5C26-EB14-4F5B-96B2-D084051389B4}" presName="cycle" presStyleCnt="0">
        <dgm:presLayoutVars>
          <dgm:dir/>
          <dgm:resizeHandles val="exact"/>
        </dgm:presLayoutVars>
      </dgm:prSet>
      <dgm:spPr/>
      <dgm:t>
        <a:bodyPr/>
        <a:lstStyle/>
        <a:p>
          <a:endParaRPr lang="el-GR"/>
        </a:p>
      </dgm:t>
    </dgm:pt>
    <dgm:pt modelId="{F7E9741C-2BAC-468E-BBF2-8C32421B1D92}" type="pres">
      <dgm:prSet presAssocID="{50EFB3AA-533C-4D5D-A8FA-E87771B5E0D9}" presName="node" presStyleLbl="node1" presStyleIdx="0" presStyleCnt="5" custScaleX="113862" custScaleY="98489">
        <dgm:presLayoutVars>
          <dgm:bulletEnabled val="1"/>
        </dgm:presLayoutVars>
      </dgm:prSet>
      <dgm:spPr/>
      <dgm:t>
        <a:bodyPr/>
        <a:lstStyle/>
        <a:p>
          <a:endParaRPr lang="el-GR"/>
        </a:p>
      </dgm:t>
    </dgm:pt>
    <dgm:pt modelId="{206CEF85-B09C-4752-9D9F-4AE363E0E109}" type="pres">
      <dgm:prSet presAssocID="{1506A8FF-EE5A-460D-9DFA-BCBBF3B58F95}" presName="sibTrans" presStyleLbl="sibTrans2D1" presStyleIdx="0" presStyleCnt="5"/>
      <dgm:spPr/>
      <dgm:t>
        <a:bodyPr/>
        <a:lstStyle/>
        <a:p>
          <a:endParaRPr lang="el-GR"/>
        </a:p>
      </dgm:t>
    </dgm:pt>
    <dgm:pt modelId="{7ADCC869-E30E-4B74-AD44-A892B14478AB}" type="pres">
      <dgm:prSet presAssocID="{1506A8FF-EE5A-460D-9DFA-BCBBF3B58F95}" presName="connectorText" presStyleLbl="sibTrans2D1" presStyleIdx="0" presStyleCnt="5"/>
      <dgm:spPr/>
      <dgm:t>
        <a:bodyPr/>
        <a:lstStyle/>
        <a:p>
          <a:endParaRPr lang="el-GR"/>
        </a:p>
      </dgm:t>
    </dgm:pt>
    <dgm:pt modelId="{4E9FA147-CF9F-4D79-B9FB-9C5722BB0FAD}" type="pres">
      <dgm:prSet presAssocID="{57EDB56B-1156-4C15-98C1-8AC1E0862DE7}" presName="node" presStyleLbl="node1" presStyleIdx="1" presStyleCnt="5" custRadScaleRad="171671" custRadScaleInc="-1069">
        <dgm:presLayoutVars>
          <dgm:bulletEnabled val="1"/>
        </dgm:presLayoutVars>
      </dgm:prSet>
      <dgm:spPr/>
      <dgm:t>
        <a:bodyPr/>
        <a:lstStyle/>
        <a:p>
          <a:endParaRPr lang="el-GR"/>
        </a:p>
      </dgm:t>
    </dgm:pt>
    <dgm:pt modelId="{F9BFB3D5-AA07-4E74-A965-F04DE53A2EDF}" type="pres">
      <dgm:prSet presAssocID="{4869AB10-5FC0-4013-8704-EC7F116971B1}" presName="sibTrans" presStyleLbl="sibTrans2D1" presStyleIdx="1" presStyleCnt="5"/>
      <dgm:spPr/>
      <dgm:t>
        <a:bodyPr/>
        <a:lstStyle/>
        <a:p>
          <a:endParaRPr lang="el-GR"/>
        </a:p>
      </dgm:t>
    </dgm:pt>
    <dgm:pt modelId="{4E33AEA3-6E22-447E-8BA4-2207624029BB}" type="pres">
      <dgm:prSet presAssocID="{4869AB10-5FC0-4013-8704-EC7F116971B1}" presName="connectorText" presStyleLbl="sibTrans2D1" presStyleIdx="1" presStyleCnt="5"/>
      <dgm:spPr/>
      <dgm:t>
        <a:bodyPr/>
        <a:lstStyle/>
        <a:p>
          <a:endParaRPr lang="el-GR"/>
        </a:p>
      </dgm:t>
    </dgm:pt>
    <dgm:pt modelId="{20A6BFB9-A6F3-474F-BF2A-654D9229F0E4}" type="pres">
      <dgm:prSet presAssocID="{4580BC03-E28E-45BE-B1A4-6B4F7E6D1B02}" presName="node" presStyleLbl="node1" presStyleIdx="2" presStyleCnt="5" custScaleX="111313" custRadScaleRad="163125" custRadScaleInc="-68156">
        <dgm:presLayoutVars>
          <dgm:bulletEnabled val="1"/>
        </dgm:presLayoutVars>
      </dgm:prSet>
      <dgm:spPr/>
      <dgm:t>
        <a:bodyPr/>
        <a:lstStyle/>
        <a:p>
          <a:endParaRPr lang="el-GR"/>
        </a:p>
      </dgm:t>
    </dgm:pt>
    <dgm:pt modelId="{84F70F59-5A4E-4D4A-B81D-8B114E155140}" type="pres">
      <dgm:prSet presAssocID="{2ABDCA56-0F7E-40D0-A69B-304D423CA1EF}" presName="sibTrans" presStyleLbl="sibTrans2D1" presStyleIdx="2" presStyleCnt="5"/>
      <dgm:spPr/>
      <dgm:t>
        <a:bodyPr/>
        <a:lstStyle/>
        <a:p>
          <a:endParaRPr lang="el-GR"/>
        </a:p>
      </dgm:t>
    </dgm:pt>
    <dgm:pt modelId="{B90E0680-BC0D-4AC7-924B-712BE626F5C7}" type="pres">
      <dgm:prSet presAssocID="{2ABDCA56-0F7E-40D0-A69B-304D423CA1EF}" presName="connectorText" presStyleLbl="sibTrans2D1" presStyleIdx="2" presStyleCnt="5"/>
      <dgm:spPr/>
      <dgm:t>
        <a:bodyPr/>
        <a:lstStyle/>
        <a:p>
          <a:endParaRPr lang="el-GR"/>
        </a:p>
      </dgm:t>
    </dgm:pt>
    <dgm:pt modelId="{A7B9EF80-E8B6-4F21-A641-DE7400B9E37F}" type="pres">
      <dgm:prSet presAssocID="{3DE22CB0-CB77-4284-B8FB-5674F0FD9A44}" presName="node" presStyleLbl="node1" presStyleIdx="3" presStyleCnt="5" custScaleX="114685" custRadScaleRad="166664" custRadScaleInc="70059">
        <dgm:presLayoutVars>
          <dgm:bulletEnabled val="1"/>
        </dgm:presLayoutVars>
      </dgm:prSet>
      <dgm:spPr/>
      <dgm:t>
        <a:bodyPr/>
        <a:lstStyle/>
        <a:p>
          <a:endParaRPr lang="el-GR"/>
        </a:p>
      </dgm:t>
    </dgm:pt>
    <dgm:pt modelId="{B0B0A9B4-CCBD-4AAC-BCC4-4D07B4C05210}" type="pres">
      <dgm:prSet presAssocID="{E0F9D689-7967-4C5F-BC08-934DD6CE28C3}" presName="sibTrans" presStyleLbl="sibTrans2D1" presStyleIdx="3" presStyleCnt="5"/>
      <dgm:spPr/>
      <dgm:t>
        <a:bodyPr/>
        <a:lstStyle/>
        <a:p>
          <a:endParaRPr lang="el-GR"/>
        </a:p>
      </dgm:t>
    </dgm:pt>
    <dgm:pt modelId="{E710CDAB-C8CA-429B-B0CF-D92F81E64ED9}" type="pres">
      <dgm:prSet presAssocID="{E0F9D689-7967-4C5F-BC08-934DD6CE28C3}" presName="connectorText" presStyleLbl="sibTrans2D1" presStyleIdx="3" presStyleCnt="5"/>
      <dgm:spPr/>
      <dgm:t>
        <a:bodyPr/>
        <a:lstStyle/>
        <a:p>
          <a:endParaRPr lang="el-GR"/>
        </a:p>
      </dgm:t>
    </dgm:pt>
    <dgm:pt modelId="{BCE0F283-B06B-4CC5-84D4-A59A31B3EBE3}" type="pres">
      <dgm:prSet presAssocID="{CA2DB6DD-687D-45C9-A063-499E3CBD4DE1}" presName="node" presStyleLbl="node1" presStyleIdx="4" presStyleCnt="5" custRadScaleRad="175922" custRadScaleInc="-6889">
        <dgm:presLayoutVars>
          <dgm:bulletEnabled val="1"/>
        </dgm:presLayoutVars>
      </dgm:prSet>
      <dgm:spPr/>
      <dgm:t>
        <a:bodyPr/>
        <a:lstStyle/>
        <a:p>
          <a:endParaRPr lang="el-GR"/>
        </a:p>
      </dgm:t>
    </dgm:pt>
    <dgm:pt modelId="{DB813EAA-F711-4F6A-BD4A-C221FC554214}" type="pres">
      <dgm:prSet presAssocID="{144EF1C0-01E4-4CDE-B422-10291B74AE81}" presName="sibTrans" presStyleLbl="sibTrans2D1" presStyleIdx="4" presStyleCnt="5"/>
      <dgm:spPr/>
      <dgm:t>
        <a:bodyPr/>
        <a:lstStyle/>
        <a:p>
          <a:endParaRPr lang="el-GR"/>
        </a:p>
      </dgm:t>
    </dgm:pt>
    <dgm:pt modelId="{49AF891A-68AE-4BF5-9804-36861D599DC9}" type="pres">
      <dgm:prSet presAssocID="{144EF1C0-01E4-4CDE-B422-10291B74AE81}" presName="connectorText" presStyleLbl="sibTrans2D1" presStyleIdx="4" presStyleCnt="5"/>
      <dgm:spPr/>
      <dgm:t>
        <a:bodyPr/>
        <a:lstStyle/>
        <a:p>
          <a:endParaRPr lang="el-GR"/>
        </a:p>
      </dgm:t>
    </dgm:pt>
  </dgm:ptLst>
  <dgm:cxnLst>
    <dgm:cxn modelId="{89A01F70-2EE8-4049-8400-04B39488A475}" type="presOf" srcId="{2ABDCA56-0F7E-40D0-A69B-304D423CA1EF}" destId="{B90E0680-BC0D-4AC7-924B-712BE626F5C7}" srcOrd="1" destOrd="0" presId="urn:microsoft.com/office/officeart/2005/8/layout/cycle2"/>
    <dgm:cxn modelId="{BA5D3AB6-8240-4B8B-956A-E9A7E550C8A7}" type="presOf" srcId="{4869AB10-5FC0-4013-8704-EC7F116971B1}" destId="{F9BFB3D5-AA07-4E74-A965-F04DE53A2EDF}" srcOrd="0" destOrd="0" presId="urn:microsoft.com/office/officeart/2005/8/layout/cycle2"/>
    <dgm:cxn modelId="{37D80E36-AB06-41D9-87C0-75BAC47D542C}" type="presOf" srcId="{144EF1C0-01E4-4CDE-B422-10291B74AE81}" destId="{49AF891A-68AE-4BF5-9804-36861D599DC9}" srcOrd="1" destOrd="0" presId="urn:microsoft.com/office/officeart/2005/8/layout/cycle2"/>
    <dgm:cxn modelId="{529E3C54-F6B1-468E-B704-5126686B0077}" type="presOf" srcId="{4580BC03-E28E-45BE-B1A4-6B4F7E6D1B02}" destId="{20A6BFB9-A6F3-474F-BF2A-654D9229F0E4}" srcOrd="0" destOrd="0" presId="urn:microsoft.com/office/officeart/2005/8/layout/cycle2"/>
    <dgm:cxn modelId="{C9D0358B-960D-477C-AEDC-CAEF4EB1E1DC}" type="presOf" srcId="{3DE22CB0-CB77-4284-B8FB-5674F0FD9A44}" destId="{A7B9EF80-E8B6-4F21-A641-DE7400B9E37F}" srcOrd="0" destOrd="0" presId="urn:microsoft.com/office/officeart/2005/8/layout/cycle2"/>
    <dgm:cxn modelId="{512E8832-8A5E-4716-8A7A-872C022C0110}" srcId="{BC4F5C26-EB14-4F5B-96B2-D084051389B4}" destId="{50EFB3AA-533C-4D5D-A8FA-E87771B5E0D9}" srcOrd="0" destOrd="0" parTransId="{FF144A4B-BC44-4762-9454-B177FF873ACA}" sibTransId="{1506A8FF-EE5A-460D-9DFA-BCBBF3B58F95}"/>
    <dgm:cxn modelId="{E43AC215-C010-4189-A85A-168D1771BCE8}" srcId="{BC4F5C26-EB14-4F5B-96B2-D084051389B4}" destId="{4580BC03-E28E-45BE-B1A4-6B4F7E6D1B02}" srcOrd="2" destOrd="0" parTransId="{A3D60354-033C-43B9-BB8B-CDC1527585D3}" sibTransId="{2ABDCA56-0F7E-40D0-A69B-304D423CA1EF}"/>
    <dgm:cxn modelId="{0C9ABA19-DD9E-44CA-82EB-39772D6D774E}" type="presOf" srcId="{1506A8FF-EE5A-460D-9DFA-BCBBF3B58F95}" destId="{7ADCC869-E30E-4B74-AD44-A892B14478AB}" srcOrd="1" destOrd="0" presId="urn:microsoft.com/office/officeart/2005/8/layout/cycle2"/>
    <dgm:cxn modelId="{13A20F58-9C22-4915-A8B2-A207CC6549F4}" type="presOf" srcId="{E0F9D689-7967-4C5F-BC08-934DD6CE28C3}" destId="{E710CDAB-C8CA-429B-B0CF-D92F81E64ED9}" srcOrd="1" destOrd="0" presId="urn:microsoft.com/office/officeart/2005/8/layout/cycle2"/>
    <dgm:cxn modelId="{4A1DCEE3-DB60-4BD1-A1B0-D90D7F5F0EA7}" type="presOf" srcId="{4869AB10-5FC0-4013-8704-EC7F116971B1}" destId="{4E33AEA3-6E22-447E-8BA4-2207624029BB}" srcOrd="1" destOrd="0" presId="urn:microsoft.com/office/officeart/2005/8/layout/cycle2"/>
    <dgm:cxn modelId="{ABBA8357-3A5C-480D-AA73-CA4912F1D110}" srcId="{BC4F5C26-EB14-4F5B-96B2-D084051389B4}" destId="{57EDB56B-1156-4C15-98C1-8AC1E0862DE7}" srcOrd="1" destOrd="0" parTransId="{2CDE009A-A585-4B28-A815-F5A884F8F864}" sibTransId="{4869AB10-5FC0-4013-8704-EC7F116971B1}"/>
    <dgm:cxn modelId="{3E901224-3A12-47E6-A8BF-D1C221EF4112}" type="presOf" srcId="{144EF1C0-01E4-4CDE-B422-10291B74AE81}" destId="{DB813EAA-F711-4F6A-BD4A-C221FC554214}" srcOrd="0" destOrd="0" presId="urn:microsoft.com/office/officeart/2005/8/layout/cycle2"/>
    <dgm:cxn modelId="{2527133D-1DEB-499A-9B37-5AABB82E5736}" type="presOf" srcId="{50EFB3AA-533C-4D5D-A8FA-E87771B5E0D9}" destId="{F7E9741C-2BAC-468E-BBF2-8C32421B1D92}" srcOrd="0" destOrd="0" presId="urn:microsoft.com/office/officeart/2005/8/layout/cycle2"/>
    <dgm:cxn modelId="{B458F769-1C2B-4934-800C-61E87AFB6BB5}" type="presOf" srcId="{1506A8FF-EE5A-460D-9DFA-BCBBF3B58F95}" destId="{206CEF85-B09C-4752-9D9F-4AE363E0E109}" srcOrd="0" destOrd="0" presId="urn:microsoft.com/office/officeart/2005/8/layout/cycle2"/>
    <dgm:cxn modelId="{BA9C9F76-52C0-498E-8CC4-62B22F75441A}" type="presOf" srcId="{CA2DB6DD-687D-45C9-A063-499E3CBD4DE1}" destId="{BCE0F283-B06B-4CC5-84D4-A59A31B3EBE3}" srcOrd="0" destOrd="0" presId="urn:microsoft.com/office/officeart/2005/8/layout/cycle2"/>
    <dgm:cxn modelId="{A06AEBDF-7B30-4A5D-93C4-7F0051B61A96}" type="presOf" srcId="{57EDB56B-1156-4C15-98C1-8AC1E0862DE7}" destId="{4E9FA147-CF9F-4D79-B9FB-9C5722BB0FAD}" srcOrd="0" destOrd="0" presId="urn:microsoft.com/office/officeart/2005/8/layout/cycle2"/>
    <dgm:cxn modelId="{F6842C2E-27F0-4674-8119-4EE3B3FF2F3E}" type="presOf" srcId="{E0F9D689-7967-4C5F-BC08-934DD6CE28C3}" destId="{B0B0A9B4-CCBD-4AAC-BCC4-4D07B4C05210}" srcOrd="0" destOrd="0" presId="urn:microsoft.com/office/officeart/2005/8/layout/cycle2"/>
    <dgm:cxn modelId="{413326C4-0A7C-4404-A833-C537EE64CE98}" srcId="{BC4F5C26-EB14-4F5B-96B2-D084051389B4}" destId="{CA2DB6DD-687D-45C9-A063-499E3CBD4DE1}" srcOrd="4" destOrd="0" parTransId="{A87DA1E8-8113-4478-81F6-4C14E67F4241}" sibTransId="{144EF1C0-01E4-4CDE-B422-10291B74AE81}"/>
    <dgm:cxn modelId="{D5DDC75C-5434-4725-9E4C-BB7B57B4C7DE}" type="presOf" srcId="{BC4F5C26-EB14-4F5B-96B2-D084051389B4}" destId="{24AE69B0-96B4-4AB1-98FC-ED901128FFA5}" srcOrd="0" destOrd="0" presId="urn:microsoft.com/office/officeart/2005/8/layout/cycle2"/>
    <dgm:cxn modelId="{499FE9C5-1CC7-46C7-9080-E75C3E3F2B5F}" type="presOf" srcId="{2ABDCA56-0F7E-40D0-A69B-304D423CA1EF}" destId="{84F70F59-5A4E-4D4A-B81D-8B114E155140}" srcOrd="0" destOrd="0" presId="urn:microsoft.com/office/officeart/2005/8/layout/cycle2"/>
    <dgm:cxn modelId="{38D9ACA0-DD75-4651-A2D8-5574F476E003}" srcId="{BC4F5C26-EB14-4F5B-96B2-D084051389B4}" destId="{3DE22CB0-CB77-4284-B8FB-5674F0FD9A44}" srcOrd="3" destOrd="0" parTransId="{D34F2B84-0BD7-44B5-A12B-9699763A4A70}" sibTransId="{E0F9D689-7967-4C5F-BC08-934DD6CE28C3}"/>
    <dgm:cxn modelId="{AB64A003-585F-4CAE-B8A7-85AEBE510C14}" type="presParOf" srcId="{24AE69B0-96B4-4AB1-98FC-ED901128FFA5}" destId="{F7E9741C-2BAC-468E-BBF2-8C32421B1D92}" srcOrd="0" destOrd="0" presId="urn:microsoft.com/office/officeart/2005/8/layout/cycle2"/>
    <dgm:cxn modelId="{9E5606BC-A6B8-4E10-86EA-39E7A92D7556}" type="presParOf" srcId="{24AE69B0-96B4-4AB1-98FC-ED901128FFA5}" destId="{206CEF85-B09C-4752-9D9F-4AE363E0E109}" srcOrd="1" destOrd="0" presId="urn:microsoft.com/office/officeart/2005/8/layout/cycle2"/>
    <dgm:cxn modelId="{69531E8C-B79F-400B-A0C4-81347C27A4BB}" type="presParOf" srcId="{206CEF85-B09C-4752-9D9F-4AE363E0E109}" destId="{7ADCC869-E30E-4B74-AD44-A892B14478AB}" srcOrd="0" destOrd="0" presId="urn:microsoft.com/office/officeart/2005/8/layout/cycle2"/>
    <dgm:cxn modelId="{D138FBB6-F4F1-4088-A139-89CC65AA48A3}" type="presParOf" srcId="{24AE69B0-96B4-4AB1-98FC-ED901128FFA5}" destId="{4E9FA147-CF9F-4D79-B9FB-9C5722BB0FAD}" srcOrd="2" destOrd="0" presId="urn:microsoft.com/office/officeart/2005/8/layout/cycle2"/>
    <dgm:cxn modelId="{1574CB62-66F3-4BDD-A7BE-FE94AC081DC7}" type="presParOf" srcId="{24AE69B0-96B4-4AB1-98FC-ED901128FFA5}" destId="{F9BFB3D5-AA07-4E74-A965-F04DE53A2EDF}" srcOrd="3" destOrd="0" presId="urn:microsoft.com/office/officeart/2005/8/layout/cycle2"/>
    <dgm:cxn modelId="{49DC7B38-87E3-4892-9837-4EED9612301C}" type="presParOf" srcId="{F9BFB3D5-AA07-4E74-A965-F04DE53A2EDF}" destId="{4E33AEA3-6E22-447E-8BA4-2207624029BB}" srcOrd="0" destOrd="0" presId="urn:microsoft.com/office/officeart/2005/8/layout/cycle2"/>
    <dgm:cxn modelId="{D53E019D-564F-43BF-AF3A-E4DD894F2EB4}" type="presParOf" srcId="{24AE69B0-96B4-4AB1-98FC-ED901128FFA5}" destId="{20A6BFB9-A6F3-474F-BF2A-654D9229F0E4}" srcOrd="4" destOrd="0" presId="urn:microsoft.com/office/officeart/2005/8/layout/cycle2"/>
    <dgm:cxn modelId="{7D2FE309-7B94-4831-BD00-A9A4E28DA2AB}" type="presParOf" srcId="{24AE69B0-96B4-4AB1-98FC-ED901128FFA5}" destId="{84F70F59-5A4E-4D4A-B81D-8B114E155140}" srcOrd="5" destOrd="0" presId="urn:microsoft.com/office/officeart/2005/8/layout/cycle2"/>
    <dgm:cxn modelId="{9CE9638E-AA41-45BA-B09B-DEA8EE06C8D8}" type="presParOf" srcId="{84F70F59-5A4E-4D4A-B81D-8B114E155140}" destId="{B90E0680-BC0D-4AC7-924B-712BE626F5C7}" srcOrd="0" destOrd="0" presId="urn:microsoft.com/office/officeart/2005/8/layout/cycle2"/>
    <dgm:cxn modelId="{61F26300-CE35-47A6-A88E-22595F258E22}" type="presParOf" srcId="{24AE69B0-96B4-4AB1-98FC-ED901128FFA5}" destId="{A7B9EF80-E8B6-4F21-A641-DE7400B9E37F}" srcOrd="6" destOrd="0" presId="urn:microsoft.com/office/officeart/2005/8/layout/cycle2"/>
    <dgm:cxn modelId="{23F117C4-61FA-4CC4-9E07-79A6943DA7DC}" type="presParOf" srcId="{24AE69B0-96B4-4AB1-98FC-ED901128FFA5}" destId="{B0B0A9B4-CCBD-4AAC-BCC4-4D07B4C05210}" srcOrd="7" destOrd="0" presId="urn:microsoft.com/office/officeart/2005/8/layout/cycle2"/>
    <dgm:cxn modelId="{55D043DD-CB54-404F-884F-584A5370CC69}" type="presParOf" srcId="{B0B0A9B4-CCBD-4AAC-BCC4-4D07B4C05210}" destId="{E710CDAB-C8CA-429B-B0CF-D92F81E64ED9}" srcOrd="0" destOrd="0" presId="urn:microsoft.com/office/officeart/2005/8/layout/cycle2"/>
    <dgm:cxn modelId="{9E653CF1-4F96-44E3-939A-6C4D1BDDC9A2}" type="presParOf" srcId="{24AE69B0-96B4-4AB1-98FC-ED901128FFA5}" destId="{BCE0F283-B06B-4CC5-84D4-A59A31B3EBE3}" srcOrd="8" destOrd="0" presId="urn:microsoft.com/office/officeart/2005/8/layout/cycle2"/>
    <dgm:cxn modelId="{C06F6EBF-C680-4995-A1B7-64D9DF634E10}" type="presParOf" srcId="{24AE69B0-96B4-4AB1-98FC-ED901128FFA5}" destId="{DB813EAA-F711-4F6A-BD4A-C221FC554214}" srcOrd="9" destOrd="0" presId="urn:microsoft.com/office/officeart/2005/8/layout/cycle2"/>
    <dgm:cxn modelId="{DBA446EC-954C-4D13-AEAB-C151E4E8CBEA}" type="presParOf" srcId="{DB813EAA-F711-4F6A-BD4A-C221FC554214}" destId="{49AF891A-68AE-4BF5-9804-36861D599DC9}" srcOrd="0" destOrd="0" presId="urn:microsoft.com/office/officeart/2005/8/layout/cycle2"/>
  </dgm:cxnLst>
  <dgm:bg/>
  <dgm:whole/>
</dgm:dataModel>
</file>

<file path=ppt/diagrams/data20.xml><?xml version="1.0" encoding="utf-8"?>
<dgm:dataModel xmlns:dgm="http://schemas.openxmlformats.org/drawingml/2006/diagram" xmlns:a="http://schemas.openxmlformats.org/drawingml/2006/main">
  <dgm:ptLst>
    <dgm:pt modelId="{89C70D13-E9B1-4665-81D9-A5F5BAF31A37}"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l-GR"/>
        </a:p>
      </dgm:t>
    </dgm:pt>
    <dgm:pt modelId="{EC5D996F-EDE3-45FA-A11E-06753EB85250}">
      <dgm:prSet custT="1"/>
      <dgm:spPr>
        <a:solidFill>
          <a:schemeClr val="accent2">
            <a:lumMod val="60000"/>
            <a:lumOff val="40000"/>
          </a:schemeClr>
        </a:solidFill>
      </dgm:spPr>
      <dgm:t>
        <a:bodyPr/>
        <a:lstStyle/>
        <a:p>
          <a:r>
            <a:rPr lang="el-GR" sz="2400" dirty="0" smtClean="0">
              <a:solidFill>
                <a:schemeClr val="tx1">
                  <a:lumMod val="95000"/>
                  <a:lumOff val="5000"/>
                </a:schemeClr>
              </a:solidFill>
              <a:effectLst>
                <a:outerShdw blurRad="50800" dist="38100" dir="10800000" algn="r" rotWithShape="0">
                  <a:prstClr val="black">
                    <a:alpha val="40000"/>
                  </a:prstClr>
                </a:outerShdw>
              </a:effectLst>
            </a:rPr>
            <a:t>Η ΕΚΤ μπορεί να αποδεσμευτεί από την επιρροή της Γερμανίας;</a:t>
          </a:r>
        </a:p>
      </dgm:t>
    </dgm:pt>
    <dgm:pt modelId="{6486CAAF-6355-43BB-ADEB-FD2BB91E870E}" type="parTrans" cxnId="{BBDD14F7-D754-408C-865D-BFF49207A110}">
      <dgm:prSet/>
      <dgm:spPr/>
      <dgm:t>
        <a:bodyPr/>
        <a:lstStyle/>
        <a:p>
          <a:endParaRPr lang="el-GR"/>
        </a:p>
      </dgm:t>
    </dgm:pt>
    <dgm:pt modelId="{BAC108B2-A38C-4AC4-A351-ED5F364DA29D}" type="sibTrans" cxnId="{BBDD14F7-D754-408C-865D-BFF49207A110}">
      <dgm:prSet/>
      <dgm:spPr/>
      <dgm:t>
        <a:bodyPr/>
        <a:lstStyle/>
        <a:p>
          <a:endParaRPr lang="el-GR"/>
        </a:p>
      </dgm:t>
    </dgm:pt>
    <dgm:pt modelId="{70B9A8FA-862C-4139-B81B-2C50F38EBB6E}">
      <dgm:prSet custT="1"/>
      <dgm:spPr>
        <a:solidFill>
          <a:schemeClr val="accent2">
            <a:lumMod val="60000"/>
            <a:lumOff val="40000"/>
          </a:schemeClr>
        </a:solidFill>
      </dgm:spPr>
      <dgm:t>
        <a:bodyPr/>
        <a:lstStyle/>
        <a:p>
          <a:r>
            <a:rPr lang="el-GR" sz="2800" dirty="0" smtClean="0">
              <a:solidFill>
                <a:schemeClr val="tx1">
                  <a:lumMod val="95000"/>
                  <a:lumOff val="5000"/>
                </a:schemeClr>
              </a:solidFill>
              <a:effectLst>
                <a:outerShdw blurRad="50800" dist="38100" dir="10800000" algn="r" rotWithShape="0">
                  <a:prstClr val="black">
                    <a:alpha val="40000"/>
                  </a:prstClr>
                </a:outerShdw>
              </a:effectLst>
            </a:rPr>
            <a:t>Γιατί δεν αποφύγαμε τα λάθη του παρελθόντος;</a:t>
          </a:r>
        </a:p>
      </dgm:t>
    </dgm:pt>
    <dgm:pt modelId="{3AD84454-B9EA-428E-A077-A13539A3FC38}" type="parTrans" cxnId="{1397A492-1FD7-4AA8-AB14-B2A56B5C174D}">
      <dgm:prSet/>
      <dgm:spPr/>
      <dgm:t>
        <a:bodyPr/>
        <a:lstStyle/>
        <a:p>
          <a:endParaRPr lang="el-GR"/>
        </a:p>
      </dgm:t>
    </dgm:pt>
    <dgm:pt modelId="{8830E631-11C5-4B7C-A2C4-F0988E0C38CE}" type="sibTrans" cxnId="{1397A492-1FD7-4AA8-AB14-B2A56B5C174D}">
      <dgm:prSet/>
      <dgm:spPr/>
      <dgm:t>
        <a:bodyPr/>
        <a:lstStyle/>
        <a:p>
          <a:endParaRPr lang="el-GR"/>
        </a:p>
      </dgm:t>
    </dgm:pt>
    <dgm:pt modelId="{16B132E5-D7D7-469C-81BE-F9A521595E83}">
      <dgm:prSet custT="1"/>
      <dgm:spPr>
        <a:solidFill>
          <a:schemeClr val="accent2">
            <a:lumMod val="60000"/>
            <a:lumOff val="40000"/>
          </a:schemeClr>
        </a:solidFill>
      </dgm:spPr>
      <dgm:t>
        <a:bodyPr/>
        <a:lstStyle/>
        <a:p>
          <a:r>
            <a:rPr lang="el-GR" sz="2400" dirty="0" smtClean="0">
              <a:solidFill>
                <a:schemeClr val="tx1">
                  <a:lumMod val="95000"/>
                  <a:lumOff val="5000"/>
                </a:schemeClr>
              </a:solidFill>
              <a:effectLst>
                <a:outerShdw blurRad="50800" dist="38100" dir="10800000" algn="r" rotWithShape="0">
                  <a:prstClr val="black">
                    <a:alpha val="40000"/>
                  </a:prstClr>
                </a:outerShdw>
              </a:effectLst>
            </a:rPr>
            <a:t>Σε επόμενη ΠΧΚ θα είμαστε συμπολίτες ή αντιμαχόμενοι ιδιώτες;</a:t>
          </a:r>
        </a:p>
      </dgm:t>
    </dgm:pt>
    <dgm:pt modelId="{9A0780EA-84B4-46B8-B3B9-F4DBC86A4828}" type="parTrans" cxnId="{82B08532-02A4-4EEC-8FD5-5D64421C6488}">
      <dgm:prSet/>
      <dgm:spPr/>
      <dgm:t>
        <a:bodyPr/>
        <a:lstStyle/>
        <a:p>
          <a:endParaRPr lang="el-GR"/>
        </a:p>
      </dgm:t>
    </dgm:pt>
    <dgm:pt modelId="{8B1FC55E-06BA-4C7F-B8EB-2C930097614E}" type="sibTrans" cxnId="{82B08532-02A4-4EEC-8FD5-5D64421C6488}">
      <dgm:prSet/>
      <dgm:spPr/>
      <dgm:t>
        <a:bodyPr/>
        <a:lstStyle/>
        <a:p>
          <a:endParaRPr lang="el-GR"/>
        </a:p>
      </dgm:t>
    </dgm:pt>
    <dgm:pt modelId="{42D382DD-3727-4AED-BAB8-0EC5B2C18AFF}">
      <dgm:prSet custT="1"/>
      <dgm:spPr>
        <a:solidFill>
          <a:schemeClr val="accent2">
            <a:lumMod val="60000"/>
            <a:lumOff val="40000"/>
          </a:schemeClr>
        </a:solidFill>
      </dgm:spPr>
      <dgm:t>
        <a:bodyPr/>
        <a:lstStyle/>
        <a:p>
          <a:r>
            <a:rPr lang="el-GR" sz="2400" dirty="0" smtClean="0">
              <a:solidFill>
                <a:schemeClr val="tx1">
                  <a:lumMod val="95000"/>
                  <a:lumOff val="5000"/>
                </a:schemeClr>
              </a:solidFill>
              <a:effectLst>
                <a:outerShdw blurRad="50800" dist="38100" dir="10800000" algn="r" rotWithShape="0">
                  <a:prstClr val="black">
                    <a:alpha val="40000"/>
                  </a:prstClr>
                </a:outerShdw>
              </a:effectLst>
            </a:rPr>
            <a:t>Αναζητούμε το ανέφικτό (ΔΕ) για να μην διορθώσουμε το εφικτό (ΝΕ);</a:t>
          </a:r>
          <a:endParaRPr lang="el-GR" sz="2400" dirty="0">
            <a:solidFill>
              <a:schemeClr val="tx1">
                <a:lumMod val="95000"/>
                <a:lumOff val="5000"/>
              </a:schemeClr>
            </a:solidFill>
            <a:effectLst>
              <a:outerShdw blurRad="50800" dist="38100" dir="10800000" algn="r" rotWithShape="0">
                <a:prstClr val="black">
                  <a:alpha val="40000"/>
                </a:prstClr>
              </a:outerShdw>
            </a:effectLst>
          </a:endParaRPr>
        </a:p>
      </dgm:t>
    </dgm:pt>
    <dgm:pt modelId="{58B321B8-E022-4DCF-B0DD-F1B2BB7EFB9E}" type="parTrans" cxnId="{9228F94A-FC1A-4BE7-91A0-D388F4940C7A}">
      <dgm:prSet/>
      <dgm:spPr/>
      <dgm:t>
        <a:bodyPr/>
        <a:lstStyle/>
        <a:p>
          <a:endParaRPr lang="el-GR"/>
        </a:p>
      </dgm:t>
    </dgm:pt>
    <dgm:pt modelId="{ACD19811-2B80-493E-99E7-C4CB7E388B08}" type="sibTrans" cxnId="{9228F94A-FC1A-4BE7-91A0-D388F4940C7A}">
      <dgm:prSet/>
      <dgm:spPr/>
      <dgm:t>
        <a:bodyPr/>
        <a:lstStyle/>
        <a:p>
          <a:endParaRPr lang="el-GR"/>
        </a:p>
      </dgm:t>
    </dgm:pt>
    <dgm:pt modelId="{F346117E-2969-49E5-88E3-6F460DF805D3}">
      <dgm:prSet/>
      <dgm:spPr>
        <a:solidFill>
          <a:schemeClr val="accent2">
            <a:lumMod val="60000"/>
            <a:lumOff val="40000"/>
          </a:schemeClr>
        </a:solidFill>
      </dgm:spPr>
      <dgm:t>
        <a:bodyPr/>
        <a:lstStyle/>
        <a:p>
          <a:r>
            <a:rPr lang="el-GR" dirty="0" smtClean="0">
              <a:solidFill>
                <a:schemeClr val="tx1">
                  <a:lumMod val="95000"/>
                  <a:lumOff val="5000"/>
                </a:schemeClr>
              </a:solidFill>
              <a:effectLst>
                <a:outerShdw blurRad="50800" dist="38100" dir="10800000" algn="r" rotWithShape="0">
                  <a:prstClr val="black">
                    <a:alpha val="40000"/>
                  </a:prstClr>
                </a:outerShdw>
              </a:effectLst>
            </a:rPr>
            <a:t>Ποια η μέση οδός;</a:t>
          </a:r>
          <a:endParaRPr lang="el-GR" dirty="0">
            <a:solidFill>
              <a:schemeClr val="tx1">
                <a:lumMod val="95000"/>
                <a:lumOff val="5000"/>
              </a:schemeClr>
            </a:solidFill>
            <a:effectLst>
              <a:outerShdw blurRad="50800" dist="38100" dir="10800000" algn="r" rotWithShape="0">
                <a:prstClr val="black">
                  <a:alpha val="40000"/>
                </a:prstClr>
              </a:outerShdw>
            </a:effectLst>
          </a:endParaRPr>
        </a:p>
      </dgm:t>
    </dgm:pt>
    <dgm:pt modelId="{95D3F99C-F236-4757-9461-FFD584779844}" type="parTrans" cxnId="{8DEF3984-5A0E-4925-971B-9C236B53A914}">
      <dgm:prSet/>
      <dgm:spPr/>
      <dgm:t>
        <a:bodyPr/>
        <a:lstStyle/>
        <a:p>
          <a:endParaRPr lang="el-GR"/>
        </a:p>
      </dgm:t>
    </dgm:pt>
    <dgm:pt modelId="{65631EF1-6CC7-484D-94B2-4FE57A4B6E7E}" type="sibTrans" cxnId="{8DEF3984-5A0E-4925-971B-9C236B53A914}">
      <dgm:prSet/>
      <dgm:spPr/>
      <dgm:t>
        <a:bodyPr/>
        <a:lstStyle/>
        <a:p>
          <a:endParaRPr lang="el-GR"/>
        </a:p>
      </dgm:t>
    </dgm:pt>
    <dgm:pt modelId="{8EF332B3-2A39-40B0-B923-2EB3A4A79105}" type="pres">
      <dgm:prSet presAssocID="{89C70D13-E9B1-4665-81D9-A5F5BAF31A37}" presName="outerComposite" presStyleCnt="0">
        <dgm:presLayoutVars>
          <dgm:chMax val="5"/>
          <dgm:dir/>
          <dgm:resizeHandles val="exact"/>
        </dgm:presLayoutVars>
      </dgm:prSet>
      <dgm:spPr/>
      <dgm:t>
        <a:bodyPr/>
        <a:lstStyle/>
        <a:p>
          <a:endParaRPr lang="el-GR"/>
        </a:p>
      </dgm:t>
    </dgm:pt>
    <dgm:pt modelId="{612D8C05-6116-4B04-8D6C-BF697F1E8837}" type="pres">
      <dgm:prSet presAssocID="{89C70D13-E9B1-4665-81D9-A5F5BAF31A37}" presName="dummyMaxCanvas" presStyleCnt="0">
        <dgm:presLayoutVars/>
      </dgm:prSet>
      <dgm:spPr/>
    </dgm:pt>
    <dgm:pt modelId="{FF83C652-F38B-4587-A6C5-AD1E39B26641}" type="pres">
      <dgm:prSet presAssocID="{89C70D13-E9B1-4665-81D9-A5F5BAF31A37}" presName="FiveNodes_1" presStyleLbl="node1" presStyleIdx="0" presStyleCnt="5">
        <dgm:presLayoutVars>
          <dgm:bulletEnabled val="1"/>
        </dgm:presLayoutVars>
      </dgm:prSet>
      <dgm:spPr/>
      <dgm:t>
        <a:bodyPr/>
        <a:lstStyle/>
        <a:p>
          <a:endParaRPr lang="el-GR"/>
        </a:p>
      </dgm:t>
    </dgm:pt>
    <dgm:pt modelId="{7A9660B4-49D4-4DD3-B40A-694B5ED3E7A4}" type="pres">
      <dgm:prSet presAssocID="{89C70D13-E9B1-4665-81D9-A5F5BAF31A37}" presName="FiveNodes_2" presStyleLbl="node1" presStyleIdx="1" presStyleCnt="5">
        <dgm:presLayoutVars>
          <dgm:bulletEnabled val="1"/>
        </dgm:presLayoutVars>
      </dgm:prSet>
      <dgm:spPr/>
      <dgm:t>
        <a:bodyPr/>
        <a:lstStyle/>
        <a:p>
          <a:endParaRPr lang="el-GR"/>
        </a:p>
      </dgm:t>
    </dgm:pt>
    <dgm:pt modelId="{2BCF8598-2138-46CB-B0ED-38A4DB5A26BA}" type="pres">
      <dgm:prSet presAssocID="{89C70D13-E9B1-4665-81D9-A5F5BAF31A37}" presName="FiveNodes_3" presStyleLbl="node1" presStyleIdx="2" presStyleCnt="5">
        <dgm:presLayoutVars>
          <dgm:bulletEnabled val="1"/>
        </dgm:presLayoutVars>
      </dgm:prSet>
      <dgm:spPr/>
      <dgm:t>
        <a:bodyPr/>
        <a:lstStyle/>
        <a:p>
          <a:endParaRPr lang="el-GR"/>
        </a:p>
      </dgm:t>
    </dgm:pt>
    <dgm:pt modelId="{E2454FB3-2DB5-4B77-937E-42839BFA031E}" type="pres">
      <dgm:prSet presAssocID="{89C70D13-E9B1-4665-81D9-A5F5BAF31A37}" presName="FiveNodes_4" presStyleLbl="node1" presStyleIdx="3" presStyleCnt="5">
        <dgm:presLayoutVars>
          <dgm:bulletEnabled val="1"/>
        </dgm:presLayoutVars>
      </dgm:prSet>
      <dgm:spPr/>
      <dgm:t>
        <a:bodyPr/>
        <a:lstStyle/>
        <a:p>
          <a:endParaRPr lang="el-GR"/>
        </a:p>
      </dgm:t>
    </dgm:pt>
    <dgm:pt modelId="{8F193458-34A2-429A-B102-8A87613D602E}" type="pres">
      <dgm:prSet presAssocID="{89C70D13-E9B1-4665-81D9-A5F5BAF31A37}" presName="FiveNodes_5" presStyleLbl="node1" presStyleIdx="4" presStyleCnt="5">
        <dgm:presLayoutVars>
          <dgm:bulletEnabled val="1"/>
        </dgm:presLayoutVars>
      </dgm:prSet>
      <dgm:spPr/>
      <dgm:t>
        <a:bodyPr/>
        <a:lstStyle/>
        <a:p>
          <a:endParaRPr lang="el-GR"/>
        </a:p>
      </dgm:t>
    </dgm:pt>
    <dgm:pt modelId="{35D721CC-DA94-40A3-9947-82693E01605F}" type="pres">
      <dgm:prSet presAssocID="{89C70D13-E9B1-4665-81D9-A5F5BAF31A37}" presName="FiveConn_1-2" presStyleLbl="fgAccFollowNode1" presStyleIdx="0" presStyleCnt="4">
        <dgm:presLayoutVars>
          <dgm:bulletEnabled val="1"/>
        </dgm:presLayoutVars>
      </dgm:prSet>
      <dgm:spPr/>
      <dgm:t>
        <a:bodyPr/>
        <a:lstStyle/>
        <a:p>
          <a:endParaRPr lang="el-GR"/>
        </a:p>
      </dgm:t>
    </dgm:pt>
    <dgm:pt modelId="{B569790F-DE4B-4C24-A487-09F8FAD7E6C3}" type="pres">
      <dgm:prSet presAssocID="{89C70D13-E9B1-4665-81D9-A5F5BAF31A37}" presName="FiveConn_2-3" presStyleLbl="fgAccFollowNode1" presStyleIdx="1" presStyleCnt="4">
        <dgm:presLayoutVars>
          <dgm:bulletEnabled val="1"/>
        </dgm:presLayoutVars>
      </dgm:prSet>
      <dgm:spPr/>
      <dgm:t>
        <a:bodyPr/>
        <a:lstStyle/>
        <a:p>
          <a:endParaRPr lang="el-GR"/>
        </a:p>
      </dgm:t>
    </dgm:pt>
    <dgm:pt modelId="{1A10A4A7-8FBB-4B6C-9B56-CE6DF6677FA6}" type="pres">
      <dgm:prSet presAssocID="{89C70D13-E9B1-4665-81D9-A5F5BAF31A37}" presName="FiveConn_3-4" presStyleLbl="fgAccFollowNode1" presStyleIdx="2" presStyleCnt="4">
        <dgm:presLayoutVars>
          <dgm:bulletEnabled val="1"/>
        </dgm:presLayoutVars>
      </dgm:prSet>
      <dgm:spPr/>
      <dgm:t>
        <a:bodyPr/>
        <a:lstStyle/>
        <a:p>
          <a:endParaRPr lang="el-GR"/>
        </a:p>
      </dgm:t>
    </dgm:pt>
    <dgm:pt modelId="{CF00E4E9-2852-4EE8-8B85-B40ADC1CB988}" type="pres">
      <dgm:prSet presAssocID="{89C70D13-E9B1-4665-81D9-A5F5BAF31A37}" presName="FiveConn_4-5" presStyleLbl="fgAccFollowNode1" presStyleIdx="3" presStyleCnt="4">
        <dgm:presLayoutVars>
          <dgm:bulletEnabled val="1"/>
        </dgm:presLayoutVars>
      </dgm:prSet>
      <dgm:spPr/>
      <dgm:t>
        <a:bodyPr/>
        <a:lstStyle/>
        <a:p>
          <a:endParaRPr lang="el-GR"/>
        </a:p>
      </dgm:t>
    </dgm:pt>
    <dgm:pt modelId="{F62A77C5-03E0-4C61-BB22-0FDCC0CCF099}" type="pres">
      <dgm:prSet presAssocID="{89C70D13-E9B1-4665-81D9-A5F5BAF31A37}" presName="FiveNodes_1_text" presStyleLbl="node1" presStyleIdx="4" presStyleCnt="5">
        <dgm:presLayoutVars>
          <dgm:bulletEnabled val="1"/>
        </dgm:presLayoutVars>
      </dgm:prSet>
      <dgm:spPr/>
      <dgm:t>
        <a:bodyPr/>
        <a:lstStyle/>
        <a:p>
          <a:endParaRPr lang="el-GR"/>
        </a:p>
      </dgm:t>
    </dgm:pt>
    <dgm:pt modelId="{D06D3400-B773-428A-B5FE-B7213048E652}" type="pres">
      <dgm:prSet presAssocID="{89C70D13-E9B1-4665-81D9-A5F5BAF31A37}" presName="FiveNodes_2_text" presStyleLbl="node1" presStyleIdx="4" presStyleCnt="5">
        <dgm:presLayoutVars>
          <dgm:bulletEnabled val="1"/>
        </dgm:presLayoutVars>
      </dgm:prSet>
      <dgm:spPr/>
      <dgm:t>
        <a:bodyPr/>
        <a:lstStyle/>
        <a:p>
          <a:endParaRPr lang="el-GR"/>
        </a:p>
      </dgm:t>
    </dgm:pt>
    <dgm:pt modelId="{2E106811-062B-459D-963D-6767E2CB2597}" type="pres">
      <dgm:prSet presAssocID="{89C70D13-E9B1-4665-81D9-A5F5BAF31A37}" presName="FiveNodes_3_text" presStyleLbl="node1" presStyleIdx="4" presStyleCnt="5">
        <dgm:presLayoutVars>
          <dgm:bulletEnabled val="1"/>
        </dgm:presLayoutVars>
      </dgm:prSet>
      <dgm:spPr/>
      <dgm:t>
        <a:bodyPr/>
        <a:lstStyle/>
        <a:p>
          <a:endParaRPr lang="el-GR"/>
        </a:p>
      </dgm:t>
    </dgm:pt>
    <dgm:pt modelId="{3B38188F-5BA7-4B6C-BF8F-4910045A9B81}" type="pres">
      <dgm:prSet presAssocID="{89C70D13-E9B1-4665-81D9-A5F5BAF31A37}" presName="FiveNodes_4_text" presStyleLbl="node1" presStyleIdx="4" presStyleCnt="5">
        <dgm:presLayoutVars>
          <dgm:bulletEnabled val="1"/>
        </dgm:presLayoutVars>
      </dgm:prSet>
      <dgm:spPr/>
      <dgm:t>
        <a:bodyPr/>
        <a:lstStyle/>
        <a:p>
          <a:endParaRPr lang="el-GR"/>
        </a:p>
      </dgm:t>
    </dgm:pt>
    <dgm:pt modelId="{80507B6C-FA56-49C2-966E-68EBFE3C99E3}" type="pres">
      <dgm:prSet presAssocID="{89C70D13-E9B1-4665-81D9-A5F5BAF31A37}" presName="FiveNodes_5_text" presStyleLbl="node1" presStyleIdx="4" presStyleCnt="5">
        <dgm:presLayoutVars>
          <dgm:bulletEnabled val="1"/>
        </dgm:presLayoutVars>
      </dgm:prSet>
      <dgm:spPr/>
      <dgm:t>
        <a:bodyPr/>
        <a:lstStyle/>
        <a:p>
          <a:endParaRPr lang="el-GR"/>
        </a:p>
      </dgm:t>
    </dgm:pt>
  </dgm:ptLst>
  <dgm:cxnLst>
    <dgm:cxn modelId="{CB03213A-40B6-4329-BBD5-D1DCD02F20A5}" type="presOf" srcId="{89C70D13-E9B1-4665-81D9-A5F5BAF31A37}" destId="{8EF332B3-2A39-40B0-B923-2EB3A4A79105}" srcOrd="0" destOrd="0" presId="urn:microsoft.com/office/officeart/2005/8/layout/vProcess5"/>
    <dgm:cxn modelId="{8DEF3984-5A0E-4925-971B-9C236B53A914}" srcId="{89C70D13-E9B1-4665-81D9-A5F5BAF31A37}" destId="{F346117E-2969-49E5-88E3-6F460DF805D3}" srcOrd="4" destOrd="0" parTransId="{95D3F99C-F236-4757-9461-FFD584779844}" sibTransId="{65631EF1-6CC7-484D-94B2-4FE57A4B6E7E}"/>
    <dgm:cxn modelId="{9228F94A-FC1A-4BE7-91A0-D388F4940C7A}" srcId="{89C70D13-E9B1-4665-81D9-A5F5BAF31A37}" destId="{42D382DD-3727-4AED-BAB8-0EC5B2C18AFF}" srcOrd="3" destOrd="0" parTransId="{58B321B8-E022-4DCF-B0DD-F1B2BB7EFB9E}" sibTransId="{ACD19811-2B80-493E-99E7-C4CB7E388B08}"/>
    <dgm:cxn modelId="{D722A33D-D113-499E-A5A1-0E5C38074233}" type="presOf" srcId="{ACD19811-2B80-493E-99E7-C4CB7E388B08}" destId="{CF00E4E9-2852-4EE8-8B85-B40ADC1CB988}" srcOrd="0" destOrd="0" presId="urn:microsoft.com/office/officeart/2005/8/layout/vProcess5"/>
    <dgm:cxn modelId="{5A5F6C7C-E27F-4E4A-A23B-08760DAF5953}" type="presOf" srcId="{42D382DD-3727-4AED-BAB8-0EC5B2C18AFF}" destId="{3B38188F-5BA7-4B6C-BF8F-4910045A9B81}" srcOrd="1" destOrd="0" presId="urn:microsoft.com/office/officeart/2005/8/layout/vProcess5"/>
    <dgm:cxn modelId="{1397A492-1FD7-4AA8-AB14-B2A56B5C174D}" srcId="{89C70D13-E9B1-4665-81D9-A5F5BAF31A37}" destId="{70B9A8FA-862C-4139-B81B-2C50F38EBB6E}" srcOrd="0" destOrd="0" parTransId="{3AD84454-B9EA-428E-A077-A13539A3FC38}" sibTransId="{8830E631-11C5-4B7C-A2C4-F0988E0C38CE}"/>
    <dgm:cxn modelId="{17C7E64C-F978-47D2-A525-8FAE43940375}" type="presOf" srcId="{70B9A8FA-862C-4139-B81B-2C50F38EBB6E}" destId="{F62A77C5-03E0-4C61-BB22-0FDCC0CCF099}" srcOrd="1" destOrd="0" presId="urn:microsoft.com/office/officeart/2005/8/layout/vProcess5"/>
    <dgm:cxn modelId="{3C98A00D-D6F9-43C0-B598-08400D2F53FB}" type="presOf" srcId="{EC5D996F-EDE3-45FA-A11E-06753EB85250}" destId="{7A9660B4-49D4-4DD3-B40A-694B5ED3E7A4}" srcOrd="0" destOrd="0" presId="urn:microsoft.com/office/officeart/2005/8/layout/vProcess5"/>
    <dgm:cxn modelId="{BD016C03-F583-4971-9103-36C3015B293F}" type="presOf" srcId="{8B1FC55E-06BA-4C7F-B8EB-2C930097614E}" destId="{1A10A4A7-8FBB-4B6C-9B56-CE6DF6677FA6}" srcOrd="0" destOrd="0" presId="urn:microsoft.com/office/officeart/2005/8/layout/vProcess5"/>
    <dgm:cxn modelId="{82B08532-02A4-4EEC-8FD5-5D64421C6488}" srcId="{89C70D13-E9B1-4665-81D9-A5F5BAF31A37}" destId="{16B132E5-D7D7-469C-81BE-F9A521595E83}" srcOrd="2" destOrd="0" parTransId="{9A0780EA-84B4-46B8-B3B9-F4DBC86A4828}" sibTransId="{8B1FC55E-06BA-4C7F-B8EB-2C930097614E}"/>
    <dgm:cxn modelId="{BF9CDF0A-84C8-4AF1-8602-B5CCB4325822}" type="presOf" srcId="{EC5D996F-EDE3-45FA-A11E-06753EB85250}" destId="{D06D3400-B773-428A-B5FE-B7213048E652}" srcOrd="1" destOrd="0" presId="urn:microsoft.com/office/officeart/2005/8/layout/vProcess5"/>
    <dgm:cxn modelId="{6242F330-D391-4D3F-9FB5-881D4B8E426E}" type="presOf" srcId="{16B132E5-D7D7-469C-81BE-F9A521595E83}" destId="{2E106811-062B-459D-963D-6767E2CB2597}" srcOrd="1" destOrd="0" presId="urn:microsoft.com/office/officeart/2005/8/layout/vProcess5"/>
    <dgm:cxn modelId="{91D518C2-6107-4781-BDB3-194C36913253}" type="presOf" srcId="{F346117E-2969-49E5-88E3-6F460DF805D3}" destId="{8F193458-34A2-429A-B102-8A87613D602E}" srcOrd="0" destOrd="0" presId="urn:microsoft.com/office/officeart/2005/8/layout/vProcess5"/>
    <dgm:cxn modelId="{F8E0AF7A-0BA2-4500-B7E7-6074B836C1BE}" type="presOf" srcId="{F346117E-2969-49E5-88E3-6F460DF805D3}" destId="{80507B6C-FA56-49C2-966E-68EBFE3C99E3}" srcOrd="1" destOrd="0" presId="urn:microsoft.com/office/officeart/2005/8/layout/vProcess5"/>
    <dgm:cxn modelId="{CAA2C26A-1F11-4B21-B8A9-2A621C436BEC}" type="presOf" srcId="{16B132E5-D7D7-469C-81BE-F9A521595E83}" destId="{2BCF8598-2138-46CB-B0ED-38A4DB5A26BA}" srcOrd="0" destOrd="0" presId="urn:microsoft.com/office/officeart/2005/8/layout/vProcess5"/>
    <dgm:cxn modelId="{D12845A1-6BC2-421D-9B34-6BEAADAED090}" type="presOf" srcId="{BAC108B2-A38C-4AC4-A351-ED5F364DA29D}" destId="{B569790F-DE4B-4C24-A487-09F8FAD7E6C3}" srcOrd="0" destOrd="0" presId="urn:microsoft.com/office/officeart/2005/8/layout/vProcess5"/>
    <dgm:cxn modelId="{BBDD14F7-D754-408C-865D-BFF49207A110}" srcId="{89C70D13-E9B1-4665-81D9-A5F5BAF31A37}" destId="{EC5D996F-EDE3-45FA-A11E-06753EB85250}" srcOrd="1" destOrd="0" parTransId="{6486CAAF-6355-43BB-ADEB-FD2BB91E870E}" sibTransId="{BAC108B2-A38C-4AC4-A351-ED5F364DA29D}"/>
    <dgm:cxn modelId="{DE27DD5C-7B65-4C5C-B4F5-F01CA737C3AF}" type="presOf" srcId="{42D382DD-3727-4AED-BAB8-0EC5B2C18AFF}" destId="{E2454FB3-2DB5-4B77-937E-42839BFA031E}" srcOrd="0" destOrd="0" presId="urn:microsoft.com/office/officeart/2005/8/layout/vProcess5"/>
    <dgm:cxn modelId="{0EDF03EF-2F64-4269-81E9-7AFEBF6BB0C7}" type="presOf" srcId="{70B9A8FA-862C-4139-B81B-2C50F38EBB6E}" destId="{FF83C652-F38B-4587-A6C5-AD1E39B26641}" srcOrd="0" destOrd="0" presId="urn:microsoft.com/office/officeart/2005/8/layout/vProcess5"/>
    <dgm:cxn modelId="{8164D615-D89D-4215-82EE-D6502B59490E}" type="presOf" srcId="{8830E631-11C5-4B7C-A2C4-F0988E0C38CE}" destId="{35D721CC-DA94-40A3-9947-82693E01605F}" srcOrd="0" destOrd="0" presId="urn:microsoft.com/office/officeart/2005/8/layout/vProcess5"/>
    <dgm:cxn modelId="{4B6B6C30-2AAC-4810-90CD-9D56C0AC3013}" type="presParOf" srcId="{8EF332B3-2A39-40B0-B923-2EB3A4A79105}" destId="{612D8C05-6116-4B04-8D6C-BF697F1E8837}" srcOrd="0" destOrd="0" presId="urn:microsoft.com/office/officeart/2005/8/layout/vProcess5"/>
    <dgm:cxn modelId="{F5198AA0-0091-485D-9E93-1189CF235D36}" type="presParOf" srcId="{8EF332B3-2A39-40B0-B923-2EB3A4A79105}" destId="{FF83C652-F38B-4587-A6C5-AD1E39B26641}" srcOrd="1" destOrd="0" presId="urn:microsoft.com/office/officeart/2005/8/layout/vProcess5"/>
    <dgm:cxn modelId="{CA800251-727D-46CE-B73B-4C3E8BD5EEF7}" type="presParOf" srcId="{8EF332B3-2A39-40B0-B923-2EB3A4A79105}" destId="{7A9660B4-49D4-4DD3-B40A-694B5ED3E7A4}" srcOrd="2" destOrd="0" presId="urn:microsoft.com/office/officeart/2005/8/layout/vProcess5"/>
    <dgm:cxn modelId="{8154DFDA-A306-47BA-B4A6-CF71516CE9D3}" type="presParOf" srcId="{8EF332B3-2A39-40B0-B923-2EB3A4A79105}" destId="{2BCF8598-2138-46CB-B0ED-38A4DB5A26BA}" srcOrd="3" destOrd="0" presId="urn:microsoft.com/office/officeart/2005/8/layout/vProcess5"/>
    <dgm:cxn modelId="{C4FFC3CB-5E1A-4BAA-BC52-F56B15FFB1D5}" type="presParOf" srcId="{8EF332B3-2A39-40B0-B923-2EB3A4A79105}" destId="{E2454FB3-2DB5-4B77-937E-42839BFA031E}" srcOrd="4" destOrd="0" presId="urn:microsoft.com/office/officeart/2005/8/layout/vProcess5"/>
    <dgm:cxn modelId="{DEF4A6E8-65AA-44AB-B9E3-C03E70D9E016}" type="presParOf" srcId="{8EF332B3-2A39-40B0-B923-2EB3A4A79105}" destId="{8F193458-34A2-429A-B102-8A87613D602E}" srcOrd="5" destOrd="0" presId="urn:microsoft.com/office/officeart/2005/8/layout/vProcess5"/>
    <dgm:cxn modelId="{45E3ED7E-DB4C-4A40-A524-B326D012C508}" type="presParOf" srcId="{8EF332B3-2A39-40B0-B923-2EB3A4A79105}" destId="{35D721CC-DA94-40A3-9947-82693E01605F}" srcOrd="6" destOrd="0" presId="urn:microsoft.com/office/officeart/2005/8/layout/vProcess5"/>
    <dgm:cxn modelId="{49071E6A-BD82-4E6A-9C13-98849F586644}" type="presParOf" srcId="{8EF332B3-2A39-40B0-B923-2EB3A4A79105}" destId="{B569790F-DE4B-4C24-A487-09F8FAD7E6C3}" srcOrd="7" destOrd="0" presId="urn:microsoft.com/office/officeart/2005/8/layout/vProcess5"/>
    <dgm:cxn modelId="{BEE8CE31-A9BE-4577-A27F-685304DA9763}" type="presParOf" srcId="{8EF332B3-2A39-40B0-B923-2EB3A4A79105}" destId="{1A10A4A7-8FBB-4B6C-9B56-CE6DF6677FA6}" srcOrd="8" destOrd="0" presId="urn:microsoft.com/office/officeart/2005/8/layout/vProcess5"/>
    <dgm:cxn modelId="{8B9914B8-9BAB-4E34-87B8-41A1C173CB00}" type="presParOf" srcId="{8EF332B3-2A39-40B0-B923-2EB3A4A79105}" destId="{CF00E4E9-2852-4EE8-8B85-B40ADC1CB988}" srcOrd="9" destOrd="0" presId="urn:microsoft.com/office/officeart/2005/8/layout/vProcess5"/>
    <dgm:cxn modelId="{41D07513-1351-46DD-9E38-6432F2AB0733}" type="presParOf" srcId="{8EF332B3-2A39-40B0-B923-2EB3A4A79105}" destId="{F62A77C5-03E0-4C61-BB22-0FDCC0CCF099}" srcOrd="10" destOrd="0" presId="urn:microsoft.com/office/officeart/2005/8/layout/vProcess5"/>
    <dgm:cxn modelId="{C0DF89ED-97AC-4CCD-916C-69E49550A9C0}" type="presParOf" srcId="{8EF332B3-2A39-40B0-B923-2EB3A4A79105}" destId="{D06D3400-B773-428A-B5FE-B7213048E652}" srcOrd="11" destOrd="0" presId="urn:microsoft.com/office/officeart/2005/8/layout/vProcess5"/>
    <dgm:cxn modelId="{0A1EE44F-4069-437A-A093-B405F03D5284}" type="presParOf" srcId="{8EF332B3-2A39-40B0-B923-2EB3A4A79105}" destId="{2E106811-062B-459D-963D-6767E2CB2597}" srcOrd="12" destOrd="0" presId="urn:microsoft.com/office/officeart/2005/8/layout/vProcess5"/>
    <dgm:cxn modelId="{0EBFF96A-BD58-4686-A9FA-0484FB1F6777}" type="presParOf" srcId="{8EF332B3-2A39-40B0-B923-2EB3A4A79105}" destId="{3B38188F-5BA7-4B6C-BF8F-4910045A9B81}" srcOrd="13" destOrd="0" presId="urn:microsoft.com/office/officeart/2005/8/layout/vProcess5"/>
    <dgm:cxn modelId="{5AE2A668-5FB7-4B86-A40D-B33A4638907E}" type="presParOf" srcId="{8EF332B3-2A39-40B0-B923-2EB3A4A79105}" destId="{80507B6C-FA56-49C2-966E-68EBFE3C99E3}" srcOrd="14" destOrd="0" presId="urn:microsoft.com/office/officeart/2005/8/layout/vProcess5"/>
  </dgm:cxnLst>
  <dgm:bg/>
  <dgm:whole/>
</dgm:dataModel>
</file>

<file path=ppt/diagrams/data3.xml><?xml version="1.0" encoding="utf-8"?>
<dgm:dataModel xmlns:dgm="http://schemas.openxmlformats.org/drawingml/2006/diagram" xmlns:a="http://schemas.openxmlformats.org/drawingml/2006/main">
  <dgm:ptLst>
    <dgm:pt modelId="{C214FE6B-618D-4101-A4C2-72F47B376C38}"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l-GR"/>
        </a:p>
      </dgm:t>
    </dgm:pt>
    <dgm:pt modelId="{7F7AB557-8FBE-46C0-A46C-53A0118FF97A}">
      <dgm:prSet phldrT="[Κείμενο]" custT="1"/>
      <dgm:spPr/>
      <dgm:t>
        <a:bodyPr/>
        <a:lstStyle/>
        <a:p>
          <a:r>
            <a:rPr lang="el-GR" sz="1800" dirty="0" smtClean="0"/>
            <a:t>Παρεμβαίνει στον καθορισμό των επιτοκίων χρηματικού δανεισμού</a:t>
          </a:r>
          <a:r>
            <a:rPr lang="en-US" sz="1800" dirty="0" smtClean="0"/>
            <a:t> </a:t>
          </a:r>
          <a:r>
            <a:rPr lang="el-GR" sz="1800" dirty="0" smtClean="0"/>
            <a:t>και </a:t>
          </a:r>
          <a:r>
            <a:rPr lang="el-GR" sz="1800" dirty="0" smtClean="0"/>
            <a:t>ελέγχει </a:t>
          </a:r>
          <a:r>
            <a:rPr lang="el-GR" sz="1800" dirty="0" smtClean="0"/>
            <a:t>τα ποσά που διατίθενται για δανεισμό </a:t>
          </a:r>
          <a:endParaRPr lang="el-GR" sz="1800" dirty="0"/>
        </a:p>
      </dgm:t>
    </dgm:pt>
    <dgm:pt modelId="{202A98D4-4FE7-4525-9940-7F4F172443AB}" type="parTrans" cxnId="{7A06870F-6D9F-4F32-8E47-46667F1FAC7D}">
      <dgm:prSet/>
      <dgm:spPr/>
      <dgm:t>
        <a:bodyPr/>
        <a:lstStyle/>
        <a:p>
          <a:endParaRPr lang="el-GR"/>
        </a:p>
      </dgm:t>
    </dgm:pt>
    <dgm:pt modelId="{6CE742EB-2EB1-4B90-ACF2-31339EB14FD8}" type="sibTrans" cxnId="{7A06870F-6D9F-4F32-8E47-46667F1FAC7D}">
      <dgm:prSet/>
      <dgm:spPr/>
      <dgm:t>
        <a:bodyPr/>
        <a:lstStyle/>
        <a:p>
          <a:endParaRPr lang="el-GR"/>
        </a:p>
      </dgm:t>
    </dgm:pt>
    <dgm:pt modelId="{43DC7F4D-FEC1-454C-94B5-398C96A4C664}">
      <dgm:prSet phldrT="[Κείμενο]" custT="1"/>
      <dgm:spPr/>
      <dgm:t>
        <a:bodyPr/>
        <a:lstStyle/>
        <a:p>
          <a:r>
            <a:rPr lang="el-GR" sz="1800" dirty="0" smtClean="0"/>
            <a:t>Εξασφαλίζει τη σταθερότητα της αγοραστικής αξίας του χρήματος</a:t>
          </a:r>
          <a:endParaRPr lang="el-GR" sz="1800" dirty="0"/>
        </a:p>
      </dgm:t>
    </dgm:pt>
    <dgm:pt modelId="{9BD48963-895A-4FAF-9B59-3A353035CB4B}" type="parTrans" cxnId="{8C43B4E6-F458-49DD-AF85-35496F695496}">
      <dgm:prSet/>
      <dgm:spPr/>
      <dgm:t>
        <a:bodyPr/>
        <a:lstStyle/>
        <a:p>
          <a:endParaRPr lang="el-GR"/>
        </a:p>
      </dgm:t>
    </dgm:pt>
    <dgm:pt modelId="{1D657DAE-04B6-4AE4-8434-10153ADA3B55}" type="sibTrans" cxnId="{8C43B4E6-F458-49DD-AF85-35496F695496}">
      <dgm:prSet/>
      <dgm:spPr/>
      <dgm:t>
        <a:bodyPr/>
        <a:lstStyle/>
        <a:p>
          <a:endParaRPr lang="el-GR"/>
        </a:p>
      </dgm:t>
    </dgm:pt>
    <dgm:pt modelId="{6681497C-3D37-4513-A3AD-7AE4487F9674}">
      <dgm:prSet phldrT="[Κείμενο]"/>
      <dgm:spPr/>
      <dgm:t>
        <a:bodyPr/>
        <a:lstStyle/>
        <a:p>
          <a:endParaRPr lang="el-GR" dirty="0"/>
        </a:p>
      </dgm:t>
    </dgm:pt>
    <dgm:pt modelId="{3AD92A1E-8E75-47CF-8BDE-FAE02D828568}" type="parTrans" cxnId="{30FED510-8B1A-4233-B350-7EB045E03327}">
      <dgm:prSet/>
      <dgm:spPr/>
      <dgm:t>
        <a:bodyPr/>
        <a:lstStyle/>
        <a:p>
          <a:endParaRPr lang="el-GR"/>
        </a:p>
      </dgm:t>
    </dgm:pt>
    <dgm:pt modelId="{8C716574-776C-478B-B393-88B99A137565}" type="sibTrans" cxnId="{30FED510-8B1A-4233-B350-7EB045E03327}">
      <dgm:prSet/>
      <dgm:spPr/>
      <dgm:t>
        <a:bodyPr/>
        <a:lstStyle/>
        <a:p>
          <a:endParaRPr lang="el-GR"/>
        </a:p>
      </dgm:t>
    </dgm:pt>
    <dgm:pt modelId="{CD609376-E5C5-4418-9495-6D72644C0DF3}">
      <dgm:prSet custT="1"/>
      <dgm:spPr/>
      <dgm:t>
        <a:bodyPr/>
        <a:lstStyle/>
        <a:p>
          <a:r>
            <a:rPr lang="el-GR" sz="1800" dirty="0" smtClean="0"/>
            <a:t>Κάθε κράτος προμηθεύει μέσω της Κεντρικής Τράπεζας χρήμα στην αγορά</a:t>
          </a:r>
          <a:endParaRPr lang="el-GR" sz="1800" dirty="0"/>
        </a:p>
      </dgm:t>
    </dgm:pt>
    <dgm:pt modelId="{3F863FB0-978B-4405-AD44-ED5FB6A43F4E}" type="parTrans" cxnId="{B9E275B9-859E-4E77-82A3-69B8505F9499}">
      <dgm:prSet/>
      <dgm:spPr/>
      <dgm:t>
        <a:bodyPr/>
        <a:lstStyle/>
        <a:p>
          <a:endParaRPr lang="el-GR"/>
        </a:p>
      </dgm:t>
    </dgm:pt>
    <dgm:pt modelId="{423B254A-8EF6-4E57-81A0-C386DCCD1305}" type="sibTrans" cxnId="{B9E275B9-859E-4E77-82A3-69B8505F9499}">
      <dgm:prSet/>
      <dgm:spPr/>
      <dgm:t>
        <a:bodyPr/>
        <a:lstStyle/>
        <a:p>
          <a:endParaRPr lang="el-GR"/>
        </a:p>
      </dgm:t>
    </dgm:pt>
    <dgm:pt modelId="{B705AC54-5DE4-41C6-B70D-D80B49036A74}" type="pres">
      <dgm:prSet presAssocID="{C214FE6B-618D-4101-A4C2-72F47B376C38}" presName="Name0" presStyleCnt="0">
        <dgm:presLayoutVars>
          <dgm:chMax val="4"/>
          <dgm:resizeHandles val="exact"/>
        </dgm:presLayoutVars>
      </dgm:prSet>
      <dgm:spPr/>
      <dgm:t>
        <a:bodyPr/>
        <a:lstStyle/>
        <a:p>
          <a:endParaRPr lang="el-GR"/>
        </a:p>
      </dgm:t>
    </dgm:pt>
    <dgm:pt modelId="{649BBCB3-CC6D-4888-9A68-CB89CB7AD29B}" type="pres">
      <dgm:prSet presAssocID="{C214FE6B-618D-4101-A4C2-72F47B376C38}" presName="ellipse" presStyleLbl="trBgShp" presStyleIdx="0" presStyleCnt="1" custScaleX="56183" custScaleY="83157" custLinFactNeighborX="13197" custLinFactNeighborY="70892"/>
      <dgm:spPr/>
    </dgm:pt>
    <dgm:pt modelId="{4F4435AF-8A43-45A1-B69E-90D3D36A586C}" type="pres">
      <dgm:prSet presAssocID="{C214FE6B-618D-4101-A4C2-72F47B376C38}" presName="arrow1" presStyleLbl="fgShp" presStyleIdx="0" presStyleCnt="1"/>
      <dgm:spPr/>
    </dgm:pt>
    <dgm:pt modelId="{03721004-C4FE-497D-B66C-D35C4ADD6205}" type="pres">
      <dgm:prSet presAssocID="{C214FE6B-618D-4101-A4C2-72F47B376C38}" presName="rectangle" presStyleLbl="revTx" presStyleIdx="0" presStyleCnt="1" custScaleX="172780">
        <dgm:presLayoutVars>
          <dgm:bulletEnabled val="1"/>
        </dgm:presLayoutVars>
      </dgm:prSet>
      <dgm:spPr/>
      <dgm:t>
        <a:bodyPr/>
        <a:lstStyle/>
        <a:p>
          <a:endParaRPr lang="el-GR"/>
        </a:p>
      </dgm:t>
    </dgm:pt>
    <dgm:pt modelId="{18D7ABBA-AE8E-491D-BD8A-E2E1068298B3}" type="pres">
      <dgm:prSet presAssocID="{43DC7F4D-FEC1-454C-94B5-398C96A4C664}" presName="item1" presStyleLbl="node1" presStyleIdx="0" presStyleCnt="3" custScaleX="164158" custLinFactNeighborX="4070" custLinFactNeighborY="12419">
        <dgm:presLayoutVars>
          <dgm:bulletEnabled val="1"/>
        </dgm:presLayoutVars>
      </dgm:prSet>
      <dgm:spPr/>
      <dgm:t>
        <a:bodyPr/>
        <a:lstStyle/>
        <a:p>
          <a:endParaRPr lang="el-GR"/>
        </a:p>
      </dgm:t>
    </dgm:pt>
    <dgm:pt modelId="{55E7AB2E-5E17-426E-AC3E-9EC1C382EE60}" type="pres">
      <dgm:prSet presAssocID="{CD609376-E5C5-4418-9495-6D72644C0DF3}" presName="item2" presStyleLbl="node1" presStyleIdx="1" presStyleCnt="3" custScaleX="167574" custLinFactNeighborX="-48843" custLinFactNeighborY="-14315">
        <dgm:presLayoutVars>
          <dgm:bulletEnabled val="1"/>
        </dgm:presLayoutVars>
      </dgm:prSet>
      <dgm:spPr/>
      <dgm:t>
        <a:bodyPr/>
        <a:lstStyle/>
        <a:p>
          <a:endParaRPr lang="el-GR"/>
        </a:p>
      </dgm:t>
    </dgm:pt>
    <dgm:pt modelId="{31250112-7BE0-409B-9EAE-6DA440D2B759}" type="pres">
      <dgm:prSet presAssocID="{6681497C-3D37-4513-A3AD-7AE4487F9674}" presName="item3" presStyleLbl="node1" presStyleIdx="2" presStyleCnt="3" custScaleX="225493" custLinFactNeighborX="44774" custLinFactNeighborY="-6418">
        <dgm:presLayoutVars>
          <dgm:bulletEnabled val="1"/>
        </dgm:presLayoutVars>
      </dgm:prSet>
      <dgm:spPr/>
      <dgm:t>
        <a:bodyPr/>
        <a:lstStyle/>
        <a:p>
          <a:endParaRPr lang="el-GR"/>
        </a:p>
      </dgm:t>
    </dgm:pt>
    <dgm:pt modelId="{12DCE510-870C-4874-889A-DC50A1D0F888}" type="pres">
      <dgm:prSet presAssocID="{C214FE6B-618D-4101-A4C2-72F47B376C38}" presName="funnel" presStyleLbl="trAlignAcc1" presStyleIdx="0" presStyleCnt="1" custScaleX="150714" custScaleY="113420" custLinFactNeighborX="0" custLinFactNeighborY="4098"/>
      <dgm:spPr/>
    </dgm:pt>
  </dgm:ptLst>
  <dgm:cxnLst>
    <dgm:cxn modelId="{8C43B4E6-F458-49DD-AF85-35496F695496}" srcId="{C214FE6B-618D-4101-A4C2-72F47B376C38}" destId="{43DC7F4D-FEC1-454C-94B5-398C96A4C664}" srcOrd="1" destOrd="0" parTransId="{9BD48963-895A-4FAF-9B59-3A353035CB4B}" sibTransId="{1D657DAE-04B6-4AE4-8434-10153ADA3B55}"/>
    <dgm:cxn modelId="{3DC6C68F-16B5-45C5-AB52-E09BB7587643}" type="presOf" srcId="{7F7AB557-8FBE-46C0-A46C-53A0118FF97A}" destId="{31250112-7BE0-409B-9EAE-6DA440D2B759}" srcOrd="0" destOrd="0" presId="urn:microsoft.com/office/officeart/2005/8/layout/funnel1"/>
    <dgm:cxn modelId="{DAC41BB9-41A7-49A1-BFDE-214D53343500}" type="presOf" srcId="{6681497C-3D37-4513-A3AD-7AE4487F9674}" destId="{03721004-C4FE-497D-B66C-D35C4ADD6205}" srcOrd="0" destOrd="0" presId="urn:microsoft.com/office/officeart/2005/8/layout/funnel1"/>
    <dgm:cxn modelId="{53FEB892-FAF3-44DF-8E83-5B675BBBF7EC}" type="presOf" srcId="{43DC7F4D-FEC1-454C-94B5-398C96A4C664}" destId="{55E7AB2E-5E17-426E-AC3E-9EC1C382EE60}" srcOrd="0" destOrd="0" presId="urn:microsoft.com/office/officeart/2005/8/layout/funnel1"/>
    <dgm:cxn modelId="{F44A0365-C650-40CE-985E-2802D0CA12C2}" type="presOf" srcId="{CD609376-E5C5-4418-9495-6D72644C0DF3}" destId="{18D7ABBA-AE8E-491D-BD8A-E2E1068298B3}" srcOrd="0" destOrd="0" presId="urn:microsoft.com/office/officeart/2005/8/layout/funnel1"/>
    <dgm:cxn modelId="{30FED510-8B1A-4233-B350-7EB045E03327}" srcId="{C214FE6B-618D-4101-A4C2-72F47B376C38}" destId="{6681497C-3D37-4513-A3AD-7AE4487F9674}" srcOrd="3" destOrd="0" parTransId="{3AD92A1E-8E75-47CF-8BDE-FAE02D828568}" sibTransId="{8C716574-776C-478B-B393-88B99A137565}"/>
    <dgm:cxn modelId="{7A06870F-6D9F-4F32-8E47-46667F1FAC7D}" srcId="{C214FE6B-618D-4101-A4C2-72F47B376C38}" destId="{7F7AB557-8FBE-46C0-A46C-53A0118FF97A}" srcOrd="0" destOrd="0" parTransId="{202A98D4-4FE7-4525-9940-7F4F172443AB}" sibTransId="{6CE742EB-2EB1-4B90-ACF2-31339EB14FD8}"/>
    <dgm:cxn modelId="{DC5C8858-F2A3-42F5-8726-1C890BC499FE}" type="presOf" srcId="{C214FE6B-618D-4101-A4C2-72F47B376C38}" destId="{B705AC54-5DE4-41C6-B70D-D80B49036A74}" srcOrd="0" destOrd="0" presId="urn:microsoft.com/office/officeart/2005/8/layout/funnel1"/>
    <dgm:cxn modelId="{B9E275B9-859E-4E77-82A3-69B8505F9499}" srcId="{C214FE6B-618D-4101-A4C2-72F47B376C38}" destId="{CD609376-E5C5-4418-9495-6D72644C0DF3}" srcOrd="2" destOrd="0" parTransId="{3F863FB0-978B-4405-AD44-ED5FB6A43F4E}" sibTransId="{423B254A-8EF6-4E57-81A0-C386DCCD1305}"/>
    <dgm:cxn modelId="{A1C9377E-53A4-4B6C-BA63-160C3A66CA25}" type="presParOf" srcId="{B705AC54-5DE4-41C6-B70D-D80B49036A74}" destId="{649BBCB3-CC6D-4888-9A68-CB89CB7AD29B}" srcOrd="0" destOrd="0" presId="urn:microsoft.com/office/officeart/2005/8/layout/funnel1"/>
    <dgm:cxn modelId="{3937B002-3745-4043-86BA-2D300D96A6C8}" type="presParOf" srcId="{B705AC54-5DE4-41C6-B70D-D80B49036A74}" destId="{4F4435AF-8A43-45A1-B69E-90D3D36A586C}" srcOrd="1" destOrd="0" presId="urn:microsoft.com/office/officeart/2005/8/layout/funnel1"/>
    <dgm:cxn modelId="{1DB77603-0327-4F8E-AB47-0F3C2B20E05F}" type="presParOf" srcId="{B705AC54-5DE4-41C6-B70D-D80B49036A74}" destId="{03721004-C4FE-497D-B66C-D35C4ADD6205}" srcOrd="2" destOrd="0" presId="urn:microsoft.com/office/officeart/2005/8/layout/funnel1"/>
    <dgm:cxn modelId="{AC75404C-09C2-4CEC-B854-D8AF7C770901}" type="presParOf" srcId="{B705AC54-5DE4-41C6-B70D-D80B49036A74}" destId="{18D7ABBA-AE8E-491D-BD8A-E2E1068298B3}" srcOrd="3" destOrd="0" presId="urn:microsoft.com/office/officeart/2005/8/layout/funnel1"/>
    <dgm:cxn modelId="{8B87FF74-EAE5-4317-8C4D-427F4390BDD5}" type="presParOf" srcId="{B705AC54-5DE4-41C6-B70D-D80B49036A74}" destId="{55E7AB2E-5E17-426E-AC3E-9EC1C382EE60}" srcOrd="4" destOrd="0" presId="urn:microsoft.com/office/officeart/2005/8/layout/funnel1"/>
    <dgm:cxn modelId="{DE238BE9-3742-4BC8-9140-B9EA0B594391}" type="presParOf" srcId="{B705AC54-5DE4-41C6-B70D-D80B49036A74}" destId="{31250112-7BE0-409B-9EAE-6DA440D2B759}" srcOrd="5" destOrd="0" presId="urn:microsoft.com/office/officeart/2005/8/layout/funnel1"/>
    <dgm:cxn modelId="{B688DA70-1FA2-4054-8F75-ED6524AB5ACF}" type="presParOf" srcId="{B705AC54-5DE4-41C6-B70D-D80B49036A74}" destId="{12DCE510-870C-4874-889A-DC50A1D0F888}" srcOrd="6" destOrd="0" presId="urn:microsoft.com/office/officeart/2005/8/layout/funnel1"/>
  </dgm:cxnLst>
  <dgm:bg/>
  <dgm:whole/>
</dgm:dataModel>
</file>

<file path=ppt/diagrams/data4.xml><?xml version="1.0" encoding="utf-8"?>
<dgm:dataModel xmlns:dgm="http://schemas.openxmlformats.org/drawingml/2006/diagram" xmlns:a="http://schemas.openxmlformats.org/drawingml/2006/main">
  <dgm:ptLst>
    <dgm:pt modelId="{B6A1DF3A-BF45-4718-A0B5-D76A5A46A197}" type="doc">
      <dgm:prSet loTypeId="urn:microsoft.com/office/officeart/2008/layout/RadialCluster" loCatId="relationship" qsTypeId="urn:microsoft.com/office/officeart/2005/8/quickstyle/3d5" qsCatId="3D" csTypeId="urn:microsoft.com/office/officeart/2005/8/colors/accent1_4" csCatId="accent1" phldr="1"/>
      <dgm:spPr/>
      <dgm:t>
        <a:bodyPr/>
        <a:lstStyle/>
        <a:p>
          <a:endParaRPr lang="en-US"/>
        </a:p>
      </dgm:t>
    </dgm:pt>
    <dgm:pt modelId="{4F324B45-40B3-47C0-ACE2-824D268E73FF}">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n-US" sz="1400" dirty="0" smtClean="0">
            <a:latin typeface="Times New Roman" panose="02020603050405020304" pitchFamily="18" charset="0"/>
            <a:cs typeface="Times New Roman" panose="02020603050405020304" pitchFamily="18" charset="0"/>
          </a:endParaRPr>
        </a:p>
        <a:p>
          <a:pPr defTabSz="622300">
            <a:lnSpc>
              <a:spcPct val="90000"/>
            </a:lnSpc>
            <a:spcBef>
              <a:spcPct val="0"/>
            </a:spcBef>
            <a:spcAft>
              <a:spcPct val="35000"/>
            </a:spcAft>
          </a:pPr>
          <a:r>
            <a:rPr lang="el-GR" sz="2400" dirty="0" smtClean="0">
              <a:latin typeface="Times New Roman" panose="02020603050405020304" pitchFamily="18" charset="0"/>
              <a:cs typeface="Times New Roman" panose="02020603050405020304" pitchFamily="18" charset="0"/>
            </a:rPr>
            <a:t>Ευρωπαϊκή Κεντρική Τράπεζα</a:t>
          </a:r>
          <a:endParaRPr lang="en-US" sz="2400" dirty="0">
            <a:latin typeface="Times New Roman" panose="02020603050405020304" pitchFamily="18" charset="0"/>
            <a:cs typeface="Times New Roman" panose="02020603050405020304" pitchFamily="18" charset="0"/>
          </a:endParaRPr>
        </a:p>
      </dgm:t>
    </dgm:pt>
    <dgm:pt modelId="{F3A591F2-7F23-4913-B227-E0884E1A2036}" type="parTrans" cxnId="{1626F1E5-8F3D-4324-963F-7AC1957DAF92}">
      <dgm:prSet/>
      <dgm:spPr/>
      <dgm:t>
        <a:bodyPr/>
        <a:lstStyle/>
        <a:p>
          <a:endParaRPr lang="en-US">
            <a:latin typeface="Times New Roman" panose="02020603050405020304" pitchFamily="18" charset="0"/>
            <a:cs typeface="Times New Roman" panose="02020603050405020304" pitchFamily="18" charset="0"/>
          </a:endParaRPr>
        </a:p>
      </dgm:t>
    </dgm:pt>
    <dgm:pt modelId="{11E352D1-D84F-4167-A657-8113AA664AD1}" type="sibTrans" cxnId="{1626F1E5-8F3D-4324-963F-7AC1957DAF92}">
      <dgm:prSet/>
      <dgm:spPr/>
      <dgm:t>
        <a:bodyPr/>
        <a:lstStyle/>
        <a:p>
          <a:endParaRPr lang="en-US">
            <a:latin typeface="Times New Roman" panose="02020603050405020304" pitchFamily="18" charset="0"/>
            <a:cs typeface="Times New Roman" panose="02020603050405020304" pitchFamily="18" charset="0"/>
          </a:endParaRPr>
        </a:p>
      </dgm:t>
    </dgm:pt>
    <dgm:pt modelId="{9EEAAC16-237E-4E53-A2A6-40BC3BADA1CF}">
      <dgm:prSet phldrT="[Text]" custT="1"/>
      <dgm:spPr/>
      <dgm:t>
        <a:bodyPr/>
        <a:lstStyle/>
        <a:p>
          <a:r>
            <a:rPr lang="el-GR" sz="2000" dirty="0" err="1">
              <a:latin typeface="Times New Roman" panose="02020603050405020304" pitchFamily="18" charset="0"/>
              <a:cs typeface="Times New Roman" panose="02020603050405020304" pitchFamily="18" charset="0"/>
            </a:rPr>
            <a:t>Διοκητικο</a:t>
          </a:r>
          <a:r>
            <a:rPr lang="el-GR" sz="2000" dirty="0">
              <a:latin typeface="Times New Roman" panose="02020603050405020304" pitchFamily="18" charset="0"/>
              <a:cs typeface="Times New Roman" panose="02020603050405020304" pitchFamily="18" charset="0"/>
            </a:rPr>
            <a:t> </a:t>
          </a:r>
          <a:r>
            <a:rPr lang="el-GR" sz="2000" dirty="0" err="1">
              <a:latin typeface="Times New Roman" panose="02020603050405020304" pitchFamily="18" charset="0"/>
              <a:cs typeface="Times New Roman" panose="02020603050405020304" pitchFamily="18" charset="0"/>
            </a:rPr>
            <a:t>Σύμβούλιο</a:t>
          </a:r>
          <a:r>
            <a:rPr lang="el-GR"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dgm:t>
    </dgm:pt>
    <dgm:pt modelId="{87E3B796-6AC4-4749-BE8D-AFB8CFF90CFD}" type="parTrans" cxnId="{AA131A48-9716-45DA-9D59-B4BF797CD3DD}">
      <dgm:prSet/>
      <dgm:spPr/>
      <dgm:t>
        <a:bodyPr/>
        <a:lstStyle/>
        <a:p>
          <a:endParaRPr lang="en-US">
            <a:latin typeface="Times New Roman" panose="02020603050405020304" pitchFamily="18" charset="0"/>
            <a:cs typeface="Times New Roman" panose="02020603050405020304" pitchFamily="18" charset="0"/>
          </a:endParaRPr>
        </a:p>
      </dgm:t>
    </dgm:pt>
    <dgm:pt modelId="{FC41FD4F-D07A-417D-94B3-263376507BC5}" type="sibTrans" cxnId="{AA131A48-9716-45DA-9D59-B4BF797CD3DD}">
      <dgm:prSet/>
      <dgm:spPr/>
      <dgm:t>
        <a:bodyPr/>
        <a:lstStyle/>
        <a:p>
          <a:endParaRPr lang="en-US">
            <a:latin typeface="Times New Roman" panose="02020603050405020304" pitchFamily="18" charset="0"/>
            <a:cs typeface="Times New Roman" panose="02020603050405020304" pitchFamily="18" charset="0"/>
          </a:endParaRPr>
        </a:p>
      </dgm:t>
    </dgm:pt>
    <dgm:pt modelId="{C065D3F6-5348-4108-8F53-60F159E9C249}">
      <dgm:prSet phldrT="[Text]" custT="1"/>
      <dgm:spPr/>
      <dgm:t>
        <a:bodyPr/>
        <a:lstStyle/>
        <a:p>
          <a:r>
            <a:rPr lang="el-GR" sz="2000" dirty="0">
              <a:latin typeface="Times New Roman" panose="02020603050405020304" pitchFamily="18" charset="0"/>
              <a:cs typeface="Times New Roman" panose="02020603050405020304" pitchFamily="18" charset="0"/>
            </a:rPr>
            <a:t>Γενικό Συμβούλιο</a:t>
          </a:r>
          <a:endParaRPr lang="en-US" sz="2000" dirty="0">
            <a:latin typeface="Times New Roman" panose="02020603050405020304" pitchFamily="18" charset="0"/>
            <a:cs typeface="Times New Roman" panose="02020603050405020304" pitchFamily="18" charset="0"/>
          </a:endParaRPr>
        </a:p>
      </dgm:t>
    </dgm:pt>
    <dgm:pt modelId="{00DF1412-D11D-4931-A821-9B242C85132D}" type="parTrans" cxnId="{8FD45B3A-560B-46EA-84DF-20C8BBDFE6D7}">
      <dgm:prSet/>
      <dgm:spPr/>
      <dgm:t>
        <a:bodyPr/>
        <a:lstStyle/>
        <a:p>
          <a:endParaRPr lang="en-US">
            <a:latin typeface="Times New Roman" panose="02020603050405020304" pitchFamily="18" charset="0"/>
            <a:cs typeface="Times New Roman" panose="02020603050405020304" pitchFamily="18" charset="0"/>
          </a:endParaRPr>
        </a:p>
      </dgm:t>
    </dgm:pt>
    <dgm:pt modelId="{FCB397A4-4496-4FDE-A8E8-4136B2E932C0}" type="sibTrans" cxnId="{8FD45B3A-560B-46EA-84DF-20C8BBDFE6D7}">
      <dgm:prSet/>
      <dgm:spPr/>
      <dgm:t>
        <a:bodyPr/>
        <a:lstStyle/>
        <a:p>
          <a:endParaRPr lang="en-US">
            <a:latin typeface="Times New Roman" panose="02020603050405020304" pitchFamily="18" charset="0"/>
            <a:cs typeface="Times New Roman" panose="02020603050405020304" pitchFamily="18" charset="0"/>
          </a:endParaRPr>
        </a:p>
      </dgm:t>
    </dgm:pt>
    <dgm:pt modelId="{F33F8A53-4567-450C-93D4-D0F730657014}">
      <dgm:prSet phldrT="[Text]" custT="1"/>
      <dgm:spPr/>
      <dgm:t>
        <a:bodyPr/>
        <a:lstStyle/>
        <a:p>
          <a:r>
            <a:rPr lang="el-GR" sz="2000" dirty="0">
              <a:latin typeface="Times New Roman" panose="02020603050405020304" pitchFamily="18" charset="0"/>
              <a:cs typeface="Times New Roman" panose="02020603050405020304" pitchFamily="18" charset="0"/>
            </a:rPr>
            <a:t>Εκτελεστικό Συμβούλιο</a:t>
          </a:r>
          <a:endParaRPr lang="en-US" sz="2000" dirty="0">
            <a:latin typeface="Times New Roman" panose="02020603050405020304" pitchFamily="18" charset="0"/>
            <a:cs typeface="Times New Roman" panose="02020603050405020304" pitchFamily="18" charset="0"/>
          </a:endParaRPr>
        </a:p>
      </dgm:t>
    </dgm:pt>
    <dgm:pt modelId="{A3DE11CE-4469-447A-8ADA-FAF76A28C769}" type="parTrans" cxnId="{246F1760-E129-4259-B0E5-254561F605B1}">
      <dgm:prSet/>
      <dgm:spPr/>
      <dgm:t>
        <a:bodyPr/>
        <a:lstStyle/>
        <a:p>
          <a:endParaRPr lang="en-US">
            <a:latin typeface="Times New Roman" panose="02020603050405020304" pitchFamily="18" charset="0"/>
            <a:cs typeface="Times New Roman" panose="02020603050405020304" pitchFamily="18" charset="0"/>
          </a:endParaRPr>
        </a:p>
      </dgm:t>
    </dgm:pt>
    <dgm:pt modelId="{0D74659E-F425-41F3-BD0E-3F6EC6C681D1}" type="sibTrans" cxnId="{246F1760-E129-4259-B0E5-254561F605B1}">
      <dgm:prSet/>
      <dgm:spPr/>
      <dgm:t>
        <a:bodyPr/>
        <a:lstStyle/>
        <a:p>
          <a:endParaRPr lang="en-US">
            <a:latin typeface="Times New Roman" panose="02020603050405020304" pitchFamily="18" charset="0"/>
            <a:cs typeface="Times New Roman" panose="02020603050405020304" pitchFamily="18" charset="0"/>
          </a:endParaRPr>
        </a:p>
      </dgm:t>
    </dgm:pt>
    <dgm:pt modelId="{CF63D643-A741-4D98-BC90-87CA55FE42D4}" type="pres">
      <dgm:prSet presAssocID="{B6A1DF3A-BF45-4718-A0B5-D76A5A46A197}" presName="Name0" presStyleCnt="0">
        <dgm:presLayoutVars>
          <dgm:chMax val="1"/>
          <dgm:chPref val="1"/>
          <dgm:dir/>
          <dgm:animOne val="branch"/>
          <dgm:animLvl val="lvl"/>
        </dgm:presLayoutVars>
      </dgm:prSet>
      <dgm:spPr/>
      <dgm:t>
        <a:bodyPr/>
        <a:lstStyle/>
        <a:p>
          <a:endParaRPr lang="el-GR"/>
        </a:p>
      </dgm:t>
    </dgm:pt>
    <dgm:pt modelId="{1BC27B18-5F78-4176-81BA-58EDDD6DCB1C}" type="pres">
      <dgm:prSet presAssocID="{4F324B45-40B3-47C0-ACE2-824D268E73FF}" presName="singleCycle" presStyleCnt="0"/>
      <dgm:spPr/>
      <dgm:t>
        <a:bodyPr/>
        <a:lstStyle/>
        <a:p>
          <a:endParaRPr lang="el-GR"/>
        </a:p>
      </dgm:t>
    </dgm:pt>
    <dgm:pt modelId="{96B609AB-756E-466F-9033-68C9C364A5A4}" type="pres">
      <dgm:prSet presAssocID="{4F324B45-40B3-47C0-ACE2-824D268E73FF}" presName="singleCenter" presStyleLbl="node1" presStyleIdx="0" presStyleCnt="4" custLinFactNeighborX="-620" custLinFactNeighborY="-12086">
        <dgm:presLayoutVars>
          <dgm:chMax val="7"/>
          <dgm:chPref val="7"/>
        </dgm:presLayoutVars>
      </dgm:prSet>
      <dgm:spPr/>
      <dgm:t>
        <a:bodyPr/>
        <a:lstStyle/>
        <a:p>
          <a:endParaRPr lang="el-GR"/>
        </a:p>
      </dgm:t>
    </dgm:pt>
    <dgm:pt modelId="{1E365A08-4ED7-4F19-A2AD-202895CE298C}" type="pres">
      <dgm:prSet presAssocID="{87E3B796-6AC4-4749-BE8D-AFB8CFF90CFD}" presName="Name56" presStyleLbl="parChTrans1D2" presStyleIdx="0" presStyleCnt="3"/>
      <dgm:spPr/>
      <dgm:t>
        <a:bodyPr/>
        <a:lstStyle/>
        <a:p>
          <a:endParaRPr lang="el-GR"/>
        </a:p>
      </dgm:t>
    </dgm:pt>
    <dgm:pt modelId="{A5276CEE-A933-4A86-B5B0-75C602D83CF4}" type="pres">
      <dgm:prSet presAssocID="{9EEAAC16-237E-4E53-A2A6-40BC3BADA1CF}" presName="text0" presStyleLbl="node1" presStyleIdx="1" presStyleCnt="4" custScaleX="150043" custRadScaleRad="116352" custRadScaleInc="-3659">
        <dgm:presLayoutVars>
          <dgm:bulletEnabled val="1"/>
        </dgm:presLayoutVars>
      </dgm:prSet>
      <dgm:spPr/>
      <dgm:t>
        <a:bodyPr/>
        <a:lstStyle/>
        <a:p>
          <a:endParaRPr lang="el-GR"/>
        </a:p>
      </dgm:t>
    </dgm:pt>
    <dgm:pt modelId="{02EA4A90-9C66-40D0-91AB-ABD47EC7DA57}" type="pres">
      <dgm:prSet presAssocID="{00DF1412-D11D-4931-A821-9B242C85132D}" presName="Name56" presStyleLbl="parChTrans1D2" presStyleIdx="1" presStyleCnt="3"/>
      <dgm:spPr/>
      <dgm:t>
        <a:bodyPr/>
        <a:lstStyle/>
        <a:p>
          <a:endParaRPr lang="el-GR"/>
        </a:p>
      </dgm:t>
    </dgm:pt>
    <dgm:pt modelId="{B50F5C79-BC9A-4D9F-A023-FF063326E847}" type="pres">
      <dgm:prSet presAssocID="{C065D3F6-5348-4108-8F53-60F159E9C249}" presName="text0" presStyleLbl="node1" presStyleIdx="2" presStyleCnt="4" custScaleX="153620" custRadScaleRad="102818" custRadScaleInc="-12020">
        <dgm:presLayoutVars>
          <dgm:bulletEnabled val="1"/>
        </dgm:presLayoutVars>
      </dgm:prSet>
      <dgm:spPr/>
      <dgm:t>
        <a:bodyPr/>
        <a:lstStyle/>
        <a:p>
          <a:endParaRPr lang="el-GR"/>
        </a:p>
      </dgm:t>
    </dgm:pt>
    <dgm:pt modelId="{4A88AF98-25AD-48A4-A973-885770D38132}" type="pres">
      <dgm:prSet presAssocID="{A3DE11CE-4469-447A-8ADA-FAF76A28C769}" presName="Name56" presStyleLbl="parChTrans1D2" presStyleIdx="2" presStyleCnt="3"/>
      <dgm:spPr/>
      <dgm:t>
        <a:bodyPr/>
        <a:lstStyle/>
        <a:p>
          <a:endParaRPr lang="el-GR"/>
        </a:p>
      </dgm:t>
    </dgm:pt>
    <dgm:pt modelId="{D9A9A285-C745-4C46-866D-85872FFB6C33}" type="pres">
      <dgm:prSet presAssocID="{F33F8A53-4567-450C-93D4-D0F730657014}" presName="text0" presStyleLbl="node1" presStyleIdx="3" presStyleCnt="4" custScaleX="183648" custRadScaleRad="145998" custRadScaleInc="21413">
        <dgm:presLayoutVars>
          <dgm:bulletEnabled val="1"/>
        </dgm:presLayoutVars>
      </dgm:prSet>
      <dgm:spPr/>
      <dgm:t>
        <a:bodyPr/>
        <a:lstStyle/>
        <a:p>
          <a:endParaRPr lang="el-GR"/>
        </a:p>
      </dgm:t>
    </dgm:pt>
  </dgm:ptLst>
  <dgm:cxnLst>
    <dgm:cxn modelId="{02AED11E-DDEA-4086-8103-78385D52A80D}" type="presOf" srcId="{F33F8A53-4567-450C-93D4-D0F730657014}" destId="{D9A9A285-C745-4C46-866D-85872FFB6C33}" srcOrd="0" destOrd="0" presId="urn:microsoft.com/office/officeart/2008/layout/RadialCluster"/>
    <dgm:cxn modelId="{1626F1E5-8F3D-4324-963F-7AC1957DAF92}" srcId="{B6A1DF3A-BF45-4718-A0B5-D76A5A46A197}" destId="{4F324B45-40B3-47C0-ACE2-824D268E73FF}" srcOrd="0" destOrd="0" parTransId="{F3A591F2-7F23-4913-B227-E0884E1A2036}" sibTransId="{11E352D1-D84F-4167-A657-8113AA664AD1}"/>
    <dgm:cxn modelId="{4BA02FD7-4CE4-46A6-8A70-78498E669DA6}" type="presOf" srcId="{4F324B45-40B3-47C0-ACE2-824D268E73FF}" destId="{96B609AB-756E-466F-9033-68C9C364A5A4}" srcOrd="0" destOrd="0" presId="urn:microsoft.com/office/officeart/2008/layout/RadialCluster"/>
    <dgm:cxn modelId="{8FD45B3A-560B-46EA-84DF-20C8BBDFE6D7}" srcId="{4F324B45-40B3-47C0-ACE2-824D268E73FF}" destId="{C065D3F6-5348-4108-8F53-60F159E9C249}" srcOrd="1" destOrd="0" parTransId="{00DF1412-D11D-4931-A821-9B242C85132D}" sibTransId="{FCB397A4-4496-4FDE-A8E8-4136B2E932C0}"/>
    <dgm:cxn modelId="{A2617302-4F86-429F-8264-929D5BAAA3FA}" type="presOf" srcId="{B6A1DF3A-BF45-4718-A0B5-D76A5A46A197}" destId="{CF63D643-A741-4D98-BC90-87CA55FE42D4}" srcOrd="0" destOrd="0" presId="urn:microsoft.com/office/officeart/2008/layout/RadialCluster"/>
    <dgm:cxn modelId="{AA131A48-9716-45DA-9D59-B4BF797CD3DD}" srcId="{4F324B45-40B3-47C0-ACE2-824D268E73FF}" destId="{9EEAAC16-237E-4E53-A2A6-40BC3BADA1CF}" srcOrd="0" destOrd="0" parTransId="{87E3B796-6AC4-4749-BE8D-AFB8CFF90CFD}" sibTransId="{FC41FD4F-D07A-417D-94B3-263376507BC5}"/>
    <dgm:cxn modelId="{EE992A59-0C86-4456-BAB6-6EC1D4AB7475}" type="presOf" srcId="{C065D3F6-5348-4108-8F53-60F159E9C249}" destId="{B50F5C79-BC9A-4D9F-A023-FF063326E847}" srcOrd="0" destOrd="0" presId="urn:microsoft.com/office/officeart/2008/layout/RadialCluster"/>
    <dgm:cxn modelId="{F72C0FDA-422D-42D3-9698-FDFC01A58DB7}" type="presOf" srcId="{87E3B796-6AC4-4749-BE8D-AFB8CFF90CFD}" destId="{1E365A08-4ED7-4F19-A2AD-202895CE298C}" srcOrd="0" destOrd="0" presId="urn:microsoft.com/office/officeart/2008/layout/RadialCluster"/>
    <dgm:cxn modelId="{246F1760-E129-4259-B0E5-254561F605B1}" srcId="{4F324B45-40B3-47C0-ACE2-824D268E73FF}" destId="{F33F8A53-4567-450C-93D4-D0F730657014}" srcOrd="2" destOrd="0" parTransId="{A3DE11CE-4469-447A-8ADA-FAF76A28C769}" sibTransId="{0D74659E-F425-41F3-BD0E-3F6EC6C681D1}"/>
    <dgm:cxn modelId="{E9E3A41A-C541-4515-80C8-682041A02B4C}" type="presOf" srcId="{00DF1412-D11D-4931-A821-9B242C85132D}" destId="{02EA4A90-9C66-40D0-91AB-ABD47EC7DA57}" srcOrd="0" destOrd="0" presId="urn:microsoft.com/office/officeart/2008/layout/RadialCluster"/>
    <dgm:cxn modelId="{9883DC52-84FF-4336-933A-AD5CCC6AB1BE}" type="presOf" srcId="{9EEAAC16-237E-4E53-A2A6-40BC3BADA1CF}" destId="{A5276CEE-A933-4A86-B5B0-75C602D83CF4}" srcOrd="0" destOrd="0" presId="urn:microsoft.com/office/officeart/2008/layout/RadialCluster"/>
    <dgm:cxn modelId="{AD01D70A-5F91-4FE5-826A-5500A81E4B12}" type="presOf" srcId="{A3DE11CE-4469-447A-8ADA-FAF76A28C769}" destId="{4A88AF98-25AD-48A4-A973-885770D38132}" srcOrd="0" destOrd="0" presId="urn:microsoft.com/office/officeart/2008/layout/RadialCluster"/>
    <dgm:cxn modelId="{F266F239-DBCF-4A90-8719-F0882CB1ED13}" type="presParOf" srcId="{CF63D643-A741-4D98-BC90-87CA55FE42D4}" destId="{1BC27B18-5F78-4176-81BA-58EDDD6DCB1C}" srcOrd="0" destOrd="0" presId="urn:microsoft.com/office/officeart/2008/layout/RadialCluster"/>
    <dgm:cxn modelId="{0A5083C8-005D-402E-8427-20B8E943A983}" type="presParOf" srcId="{1BC27B18-5F78-4176-81BA-58EDDD6DCB1C}" destId="{96B609AB-756E-466F-9033-68C9C364A5A4}" srcOrd="0" destOrd="0" presId="urn:microsoft.com/office/officeart/2008/layout/RadialCluster"/>
    <dgm:cxn modelId="{D87FBF7F-BF83-471D-9CE9-B5EF7197AFB0}" type="presParOf" srcId="{1BC27B18-5F78-4176-81BA-58EDDD6DCB1C}" destId="{1E365A08-4ED7-4F19-A2AD-202895CE298C}" srcOrd="1" destOrd="0" presId="urn:microsoft.com/office/officeart/2008/layout/RadialCluster"/>
    <dgm:cxn modelId="{49F1839F-401B-487E-8214-B6D0CE891D72}" type="presParOf" srcId="{1BC27B18-5F78-4176-81BA-58EDDD6DCB1C}" destId="{A5276CEE-A933-4A86-B5B0-75C602D83CF4}" srcOrd="2" destOrd="0" presId="urn:microsoft.com/office/officeart/2008/layout/RadialCluster"/>
    <dgm:cxn modelId="{9C45B9D9-A628-4509-90C1-2B09C87CAF0E}" type="presParOf" srcId="{1BC27B18-5F78-4176-81BA-58EDDD6DCB1C}" destId="{02EA4A90-9C66-40D0-91AB-ABD47EC7DA57}" srcOrd="3" destOrd="0" presId="urn:microsoft.com/office/officeart/2008/layout/RadialCluster"/>
    <dgm:cxn modelId="{1DC0E35E-C2EA-44F6-9515-62BBF59DED60}" type="presParOf" srcId="{1BC27B18-5F78-4176-81BA-58EDDD6DCB1C}" destId="{B50F5C79-BC9A-4D9F-A023-FF063326E847}" srcOrd="4" destOrd="0" presId="urn:microsoft.com/office/officeart/2008/layout/RadialCluster"/>
    <dgm:cxn modelId="{6B0245D4-C752-4582-9087-098E3AF6FE10}" type="presParOf" srcId="{1BC27B18-5F78-4176-81BA-58EDDD6DCB1C}" destId="{4A88AF98-25AD-48A4-A973-885770D38132}" srcOrd="5" destOrd="0" presId="urn:microsoft.com/office/officeart/2008/layout/RadialCluster"/>
    <dgm:cxn modelId="{02C7F46E-E231-42AA-9C7E-336AA75C2463}" type="presParOf" srcId="{1BC27B18-5F78-4176-81BA-58EDDD6DCB1C}" destId="{D9A9A285-C745-4C46-866D-85872FFB6C33}" srcOrd="6" destOrd="0" presId="urn:microsoft.com/office/officeart/2008/layout/RadialCluster"/>
  </dgm:cxnLst>
  <dgm:bg/>
  <dgm:whole/>
</dgm:dataModel>
</file>

<file path=ppt/diagrams/data5.xml><?xml version="1.0" encoding="utf-8"?>
<dgm:dataModel xmlns:dgm="http://schemas.openxmlformats.org/drawingml/2006/diagram" xmlns:a="http://schemas.openxmlformats.org/drawingml/2006/main">
  <dgm:ptLst>
    <dgm:pt modelId="{5D6227EE-EB01-49FE-A342-E423EC32C732}" type="doc">
      <dgm:prSet loTypeId="urn:microsoft.com/office/officeart/2005/8/layout/gear1" loCatId="process" qsTypeId="urn:microsoft.com/office/officeart/2005/8/quickstyle/3d1" qsCatId="3D" csTypeId="urn:microsoft.com/office/officeart/2005/8/colors/accent1_5" csCatId="accent1" phldr="1"/>
      <dgm:spPr/>
      <dgm:t>
        <a:bodyPr/>
        <a:lstStyle/>
        <a:p>
          <a:endParaRPr lang="el-GR"/>
        </a:p>
      </dgm:t>
    </dgm:pt>
    <dgm:pt modelId="{EDA7C229-E37E-485D-9B50-5E18B945CFDB}">
      <dgm:prSet phldrT="[Text]" custT="1"/>
      <dgm:spPr/>
      <dgm:t>
        <a:bodyPr/>
        <a:lstStyle/>
        <a:p>
          <a:pPr algn="ctr">
            <a:buFont typeface="Symbol" panose="05050102010706020507" pitchFamily="18" charset="2"/>
            <a:buChar char=""/>
          </a:pPr>
          <a:r>
            <a:rPr lang="el-GR" sz="1800" b="1" dirty="0">
              <a:latin typeface="Times New Roman" panose="02020603050405020304" pitchFamily="18" charset="0"/>
              <a:cs typeface="Times New Roman" panose="02020603050405020304" pitchFamily="18" charset="0"/>
            </a:rPr>
            <a:t>Πράξεις Ανοικτής Αγοράς</a:t>
          </a:r>
          <a:endParaRPr lang="en-US" sz="1800" dirty="0">
            <a:latin typeface="Times New Roman" panose="02020603050405020304" pitchFamily="18" charset="0"/>
            <a:cs typeface="Times New Roman" panose="02020603050405020304" pitchFamily="18" charset="0"/>
          </a:endParaRPr>
        </a:p>
      </dgm:t>
    </dgm:pt>
    <dgm:pt modelId="{553D881C-657F-49EE-971D-9CC4EC1F631F}" type="parTrans" cxnId="{4D36FE38-57D4-45A6-BE54-02DC73CF9421}">
      <dgm:prSet/>
      <dgm:spPr/>
      <dgm:t>
        <a:bodyPr/>
        <a:lstStyle/>
        <a:p>
          <a:pPr algn="ctr"/>
          <a:endParaRPr lang="en-US" sz="1200">
            <a:latin typeface="Times New Roman" panose="02020603050405020304" pitchFamily="18" charset="0"/>
            <a:cs typeface="Times New Roman" panose="02020603050405020304" pitchFamily="18" charset="0"/>
          </a:endParaRPr>
        </a:p>
      </dgm:t>
    </dgm:pt>
    <dgm:pt modelId="{25E2C8A9-64D1-4702-9E27-2FCB3D0AE8DC}" type="sibTrans" cxnId="{4D36FE38-57D4-45A6-BE54-02DC73CF9421}">
      <dgm:prSet/>
      <dgm:spPr/>
      <dgm:t>
        <a:bodyPr/>
        <a:lstStyle/>
        <a:p>
          <a:pPr algn="ctr"/>
          <a:endParaRPr lang="en-US" sz="1200">
            <a:latin typeface="Times New Roman" panose="02020603050405020304" pitchFamily="18" charset="0"/>
            <a:cs typeface="Times New Roman" panose="02020603050405020304" pitchFamily="18" charset="0"/>
          </a:endParaRPr>
        </a:p>
      </dgm:t>
    </dgm:pt>
    <dgm:pt modelId="{CBA43F76-6DEE-4EF9-96C4-BE8F65E7D097}">
      <dgm:prSet phldrT="[Text]" custT="1"/>
      <dgm:spPr/>
      <dgm:t>
        <a:bodyPr/>
        <a:lstStyle/>
        <a:p>
          <a:pPr algn="ctr">
            <a:buFont typeface="Symbol" panose="05050102010706020507" pitchFamily="18" charset="2"/>
            <a:buChar char=""/>
          </a:pPr>
          <a:r>
            <a:rPr lang="el-GR" sz="1800" b="1" dirty="0" smtClean="0">
              <a:latin typeface="Times New Roman" panose="02020603050405020304" pitchFamily="18" charset="0"/>
              <a:cs typeface="Times New Roman" panose="02020603050405020304" pitchFamily="18" charset="0"/>
            </a:rPr>
            <a:t>Ζωτικές  διευκολύνσεις ή πιστωτικές γραμμές</a:t>
          </a:r>
          <a:endParaRPr lang="en-US" sz="1800" dirty="0">
            <a:latin typeface="Times New Roman" panose="02020603050405020304" pitchFamily="18" charset="0"/>
            <a:cs typeface="Times New Roman" panose="02020603050405020304" pitchFamily="18" charset="0"/>
          </a:endParaRPr>
        </a:p>
      </dgm:t>
    </dgm:pt>
    <dgm:pt modelId="{CC5F900C-780F-474B-8E42-F0FACDDF0211}" type="parTrans" cxnId="{C5CC1B2C-00EF-433D-BC61-AD52FCF199A4}">
      <dgm:prSet/>
      <dgm:spPr/>
      <dgm:t>
        <a:bodyPr/>
        <a:lstStyle/>
        <a:p>
          <a:pPr algn="ctr"/>
          <a:endParaRPr lang="en-US" sz="1200">
            <a:latin typeface="Times New Roman" panose="02020603050405020304" pitchFamily="18" charset="0"/>
            <a:cs typeface="Times New Roman" panose="02020603050405020304" pitchFamily="18" charset="0"/>
          </a:endParaRPr>
        </a:p>
      </dgm:t>
    </dgm:pt>
    <dgm:pt modelId="{5C9969E8-795A-45EB-99E1-8848F2F40274}" type="sibTrans" cxnId="{C5CC1B2C-00EF-433D-BC61-AD52FCF199A4}">
      <dgm:prSet/>
      <dgm:spPr/>
      <dgm:t>
        <a:bodyPr/>
        <a:lstStyle/>
        <a:p>
          <a:pPr algn="ctr"/>
          <a:endParaRPr lang="en-US" sz="1200">
            <a:latin typeface="Times New Roman" panose="02020603050405020304" pitchFamily="18" charset="0"/>
            <a:cs typeface="Times New Roman" panose="02020603050405020304" pitchFamily="18" charset="0"/>
          </a:endParaRPr>
        </a:p>
      </dgm:t>
    </dgm:pt>
    <dgm:pt modelId="{A2D43AA6-6B50-4975-8930-5D14FF6906FF}">
      <dgm:prSet phldrT="[Text]" custT="1"/>
      <dgm:spPr/>
      <dgm:t>
        <a:bodyPr/>
        <a:lstStyle/>
        <a:p>
          <a:pPr algn="ctr">
            <a:buFont typeface="Symbol" panose="05050102010706020507" pitchFamily="18" charset="2"/>
            <a:buChar char=""/>
          </a:pPr>
          <a:r>
            <a:rPr lang="el-GR" sz="1600" b="1" dirty="0" smtClean="0">
              <a:latin typeface="Times New Roman" panose="02020603050405020304" pitchFamily="18" charset="0"/>
              <a:cs typeface="Times New Roman" panose="02020603050405020304" pitchFamily="18" charset="0"/>
            </a:rPr>
            <a:t>Ελάχιστα ρευστά διαθέσιμα</a:t>
          </a:r>
          <a:endParaRPr lang="en-US" sz="1600" dirty="0">
            <a:latin typeface="Times New Roman" panose="02020603050405020304" pitchFamily="18" charset="0"/>
            <a:cs typeface="Times New Roman" panose="02020603050405020304" pitchFamily="18" charset="0"/>
          </a:endParaRPr>
        </a:p>
      </dgm:t>
    </dgm:pt>
    <dgm:pt modelId="{9AD09607-D05A-4D43-9590-4C546454BBB5}" type="parTrans" cxnId="{48869825-8669-489A-9028-18D95EC01BCE}">
      <dgm:prSet/>
      <dgm:spPr/>
      <dgm:t>
        <a:bodyPr/>
        <a:lstStyle/>
        <a:p>
          <a:pPr algn="ctr"/>
          <a:endParaRPr lang="en-US" sz="1200">
            <a:latin typeface="Times New Roman" panose="02020603050405020304" pitchFamily="18" charset="0"/>
            <a:cs typeface="Times New Roman" panose="02020603050405020304" pitchFamily="18" charset="0"/>
          </a:endParaRPr>
        </a:p>
      </dgm:t>
    </dgm:pt>
    <dgm:pt modelId="{65F80DE3-7ACA-4AFC-8EA1-2BBD29B7F2B0}" type="sibTrans" cxnId="{48869825-8669-489A-9028-18D95EC01BCE}">
      <dgm:prSet/>
      <dgm:spPr/>
      <dgm:t>
        <a:bodyPr/>
        <a:lstStyle/>
        <a:p>
          <a:pPr algn="ctr"/>
          <a:endParaRPr lang="en-US" sz="1200">
            <a:latin typeface="Times New Roman" panose="02020603050405020304" pitchFamily="18" charset="0"/>
            <a:cs typeface="Times New Roman" panose="02020603050405020304" pitchFamily="18" charset="0"/>
          </a:endParaRPr>
        </a:p>
      </dgm:t>
    </dgm:pt>
    <dgm:pt modelId="{BFB30525-FA23-45C9-8E8B-C2E6F7C7D378}" type="pres">
      <dgm:prSet presAssocID="{5D6227EE-EB01-49FE-A342-E423EC32C732}" presName="composite" presStyleCnt="0">
        <dgm:presLayoutVars>
          <dgm:chMax val="3"/>
          <dgm:animLvl val="lvl"/>
          <dgm:resizeHandles val="exact"/>
        </dgm:presLayoutVars>
      </dgm:prSet>
      <dgm:spPr/>
      <dgm:t>
        <a:bodyPr/>
        <a:lstStyle/>
        <a:p>
          <a:endParaRPr lang="el-GR"/>
        </a:p>
      </dgm:t>
    </dgm:pt>
    <dgm:pt modelId="{9E807BF9-1DDD-4708-B0BC-07C0614B86F9}" type="pres">
      <dgm:prSet presAssocID="{EDA7C229-E37E-485D-9B50-5E18B945CFDB}" presName="gear1" presStyleLbl="node1" presStyleIdx="0" presStyleCnt="3" custLinFactNeighborX="11904" custLinFactNeighborY="-14430">
        <dgm:presLayoutVars>
          <dgm:chMax val="1"/>
          <dgm:bulletEnabled val="1"/>
        </dgm:presLayoutVars>
      </dgm:prSet>
      <dgm:spPr/>
      <dgm:t>
        <a:bodyPr/>
        <a:lstStyle/>
        <a:p>
          <a:endParaRPr lang="el-GR"/>
        </a:p>
      </dgm:t>
    </dgm:pt>
    <dgm:pt modelId="{D33AD078-9011-4963-992F-99C2C85B6D3E}" type="pres">
      <dgm:prSet presAssocID="{EDA7C229-E37E-485D-9B50-5E18B945CFDB}" presName="gear1srcNode" presStyleLbl="node1" presStyleIdx="0" presStyleCnt="3"/>
      <dgm:spPr/>
      <dgm:t>
        <a:bodyPr/>
        <a:lstStyle/>
        <a:p>
          <a:endParaRPr lang="el-GR"/>
        </a:p>
      </dgm:t>
    </dgm:pt>
    <dgm:pt modelId="{95E8BEA3-2F0B-4D62-9022-6233DE5519AA}" type="pres">
      <dgm:prSet presAssocID="{EDA7C229-E37E-485D-9B50-5E18B945CFDB}" presName="gear1dstNode" presStyleLbl="node1" presStyleIdx="0" presStyleCnt="3"/>
      <dgm:spPr/>
      <dgm:t>
        <a:bodyPr/>
        <a:lstStyle/>
        <a:p>
          <a:endParaRPr lang="el-GR"/>
        </a:p>
      </dgm:t>
    </dgm:pt>
    <dgm:pt modelId="{28877DF2-C0C5-4C6B-9E9C-2A3746B9EB86}" type="pres">
      <dgm:prSet presAssocID="{CBA43F76-6DEE-4EF9-96C4-BE8F65E7D097}" presName="gear2" presStyleLbl="node1" presStyleIdx="1" presStyleCnt="3" custScaleX="148137" custScaleY="121643" custLinFactNeighborX="-14384" custLinFactNeighborY="6448">
        <dgm:presLayoutVars>
          <dgm:chMax val="1"/>
          <dgm:bulletEnabled val="1"/>
        </dgm:presLayoutVars>
      </dgm:prSet>
      <dgm:spPr/>
      <dgm:t>
        <a:bodyPr/>
        <a:lstStyle/>
        <a:p>
          <a:endParaRPr lang="el-GR"/>
        </a:p>
      </dgm:t>
    </dgm:pt>
    <dgm:pt modelId="{E629461C-7DB7-4A65-A29B-DA9E1BB32CB3}" type="pres">
      <dgm:prSet presAssocID="{CBA43F76-6DEE-4EF9-96C4-BE8F65E7D097}" presName="gear2srcNode" presStyleLbl="node1" presStyleIdx="1" presStyleCnt="3"/>
      <dgm:spPr/>
      <dgm:t>
        <a:bodyPr/>
        <a:lstStyle/>
        <a:p>
          <a:endParaRPr lang="el-GR"/>
        </a:p>
      </dgm:t>
    </dgm:pt>
    <dgm:pt modelId="{5E0DE854-1AD5-47FB-9E70-E671F5F2405B}" type="pres">
      <dgm:prSet presAssocID="{CBA43F76-6DEE-4EF9-96C4-BE8F65E7D097}" presName="gear2dstNode" presStyleLbl="node1" presStyleIdx="1" presStyleCnt="3"/>
      <dgm:spPr/>
      <dgm:t>
        <a:bodyPr/>
        <a:lstStyle/>
        <a:p>
          <a:endParaRPr lang="el-GR"/>
        </a:p>
      </dgm:t>
    </dgm:pt>
    <dgm:pt modelId="{B4243858-4FE2-496E-A961-4E4A89A13D69}" type="pres">
      <dgm:prSet presAssocID="{A2D43AA6-6B50-4975-8930-5D14FF6906FF}" presName="gear3" presStyleLbl="node1" presStyleIdx="2" presStyleCnt="3" custScaleX="126645" custScaleY="117038"/>
      <dgm:spPr/>
      <dgm:t>
        <a:bodyPr/>
        <a:lstStyle/>
        <a:p>
          <a:endParaRPr lang="el-GR"/>
        </a:p>
      </dgm:t>
    </dgm:pt>
    <dgm:pt modelId="{151C109A-CCA4-4E8C-8C08-5B5567940473}" type="pres">
      <dgm:prSet presAssocID="{A2D43AA6-6B50-4975-8930-5D14FF6906FF}" presName="gear3tx" presStyleLbl="node1" presStyleIdx="2" presStyleCnt="3">
        <dgm:presLayoutVars>
          <dgm:chMax val="1"/>
          <dgm:bulletEnabled val="1"/>
        </dgm:presLayoutVars>
      </dgm:prSet>
      <dgm:spPr/>
      <dgm:t>
        <a:bodyPr/>
        <a:lstStyle/>
        <a:p>
          <a:endParaRPr lang="el-GR"/>
        </a:p>
      </dgm:t>
    </dgm:pt>
    <dgm:pt modelId="{79C9FD98-EA44-461B-BEF7-414A3339E519}" type="pres">
      <dgm:prSet presAssocID="{A2D43AA6-6B50-4975-8930-5D14FF6906FF}" presName="gear3srcNode" presStyleLbl="node1" presStyleIdx="2" presStyleCnt="3"/>
      <dgm:spPr/>
      <dgm:t>
        <a:bodyPr/>
        <a:lstStyle/>
        <a:p>
          <a:endParaRPr lang="el-GR"/>
        </a:p>
      </dgm:t>
    </dgm:pt>
    <dgm:pt modelId="{F608F25E-DD8B-4185-B3A4-45F68D644C70}" type="pres">
      <dgm:prSet presAssocID="{A2D43AA6-6B50-4975-8930-5D14FF6906FF}" presName="gear3dstNode" presStyleLbl="node1" presStyleIdx="2" presStyleCnt="3"/>
      <dgm:spPr/>
      <dgm:t>
        <a:bodyPr/>
        <a:lstStyle/>
        <a:p>
          <a:endParaRPr lang="el-GR"/>
        </a:p>
      </dgm:t>
    </dgm:pt>
    <dgm:pt modelId="{44080D0D-BF1F-4DF5-9532-679D36B7ABC9}" type="pres">
      <dgm:prSet presAssocID="{25E2C8A9-64D1-4702-9E27-2FCB3D0AE8DC}" presName="connector1" presStyleLbl="sibTrans2D1" presStyleIdx="0" presStyleCnt="3" custLinFactNeighborX="4791" custLinFactNeighborY="-9582"/>
      <dgm:spPr/>
      <dgm:t>
        <a:bodyPr/>
        <a:lstStyle/>
        <a:p>
          <a:endParaRPr lang="el-GR"/>
        </a:p>
      </dgm:t>
    </dgm:pt>
    <dgm:pt modelId="{3241F6CF-54EC-491C-82BA-EBB41EFB1380}" type="pres">
      <dgm:prSet presAssocID="{5C9969E8-795A-45EB-99E1-8848F2F40274}" presName="connector2" presStyleLbl="sibTrans2D1" presStyleIdx="1" presStyleCnt="3" custLinFactNeighborX="-21723" custLinFactNeighborY="1940"/>
      <dgm:spPr/>
      <dgm:t>
        <a:bodyPr/>
        <a:lstStyle/>
        <a:p>
          <a:endParaRPr lang="el-GR"/>
        </a:p>
      </dgm:t>
    </dgm:pt>
    <dgm:pt modelId="{BDAE43C5-3838-4E1B-856C-89BBD0D7921A}" type="pres">
      <dgm:prSet presAssocID="{65F80DE3-7ACA-4AFC-8EA1-2BBD29B7F2B0}" presName="connector3" presStyleLbl="sibTrans2D1" presStyleIdx="2" presStyleCnt="3" custLinFactNeighborX="-12592" custLinFactNeighborY="3631"/>
      <dgm:spPr/>
      <dgm:t>
        <a:bodyPr/>
        <a:lstStyle/>
        <a:p>
          <a:endParaRPr lang="el-GR"/>
        </a:p>
      </dgm:t>
    </dgm:pt>
  </dgm:ptLst>
  <dgm:cxnLst>
    <dgm:cxn modelId="{4D36FE38-57D4-45A6-BE54-02DC73CF9421}" srcId="{5D6227EE-EB01-49FE-A342-E423EC32C732}" destId="{EDA7C229-E37E-485D-9B50-5E18B945CFDB}" srcOrd="0" destOrd="0" parTransId="{553D881C-657F-49EE-971D-9CC4EC1F631F}" sibTransId="{25E2C8A9-64D1-4702-9E27-2FCB3D0AE8DC}"/>
    <dgm:cxn modelId="{C5CC1B2C-00EF-433D-BC61-AD52FCF199A4}" srcId="{5D6227EE-EB01-49FE-A342-E423EC32C732}" destId="{CBA43F76-6DEE-4EF9-96C4-BE8F65E7D097}" srcOrd="1" destOrd="0" parTransId="{CC5F900C-780F-474B-8E42-F0FACDDF0211}" sibTransId="{5C9969E8-795A-45EB-99E1-8848F2F40274}"/>
    <dgm:cxn modelId="{5D4203D4-68E3-4BA1-AE64-B1E1B983ADEE}" type="presOf" srcId="{5D6227EE-EB01-49FE-A342-E423EC32C732}" destId="{BFB30525-FA23-45C9-8E8B-C2E6F7C7D378}" srcOrd="0" destOrd="0" presId="urn:microsoft.com/office/officeart/2005/8/layout/gear1"/>
    <dgm:cxn modelId="{067CEDBE-7AAC-44E0-9CDA-7FAEC746F7D1}" type="presOf" srcId="{A2D43AA6-6B50-4975-8930-5D14FF6906FF}" destId="{79C9FD98-EA44-461B-BEF7-414A3339E519}" srcOrd="2" destOrd="0" presId="urn:microsoft.com/office/officeart/2005/8/layout/gear1"/>
    <dgm:cxn modelId="{F9351426-77AD-4A0C-9CC2-464587CB3DF6}" type="presOf" srcId="{CBA43F76-6DEE-4EF9-96C4-BE8F65E7D097}" destId="{E629461C-7DB7-4A65-A29B-DA9E1BB32CB3}" srcOrd="1" destOrd="0" presId="urn:microsoft.com/office/officeart/2005/8/layout/gear1"/>
    <dgm:cxn modelId="{EE26EE44-CA3C-4789-84C9-40A5242DCAA4}" type="presOf" srcId="{A2D43AA6-6B50-4975-8930-5D14FF6906FF}" destId="{151C109A-CCA4-4E8C-8C08-5B5567940473}" srcOrd="1" destOrd="0" presId="urn:microsoft.com/office/officeart/2005/8/layout/gear1"/>
    <dgm:cxn modelId="{7A30E120-9680-42C9-B96F-734DE12E0364}" type="presOf" srcId="{EDA7C229-E37E-485D-9B50-5E18B945CFDB}" destId="{D33AD078-9011-4963-992F-99C2C85B6D3E}" srcOrd="1" destOrd="0" presId="urn:microsoft.com/office/officeart/2005/8/layout/gear1"/>
    <dgm:cxn modelId="{C73A616D-C723-4FAB-8D38-263F93A90E12}" type="presOf" srcId="{A2D43AA6-6B50-4975-8930-5D14FF6906FF}" destId="{F608F25E-DD8B-4185-B3A4-45F68D644C70}" srcOrd="3" destOrd="0" presId="urn:microsoft.com/office/officeart/2005/8/layout/gear1"/>
    <dgm:cxn modelId="{5B64579D-6431-4005-A6C2-9FB6E69496DF}" type="presOf" srcId="{25E2C8A9-64D1-4702-9E27-2FCB3D0AE8DC}" destId="{44080D0D-BF1F-4DF5-9532-679D36B7ABC9}" srcOrd="0" destOrd="0" presId="urn:microsoft.com/office/officeart/2005/8/layout/gear1"/>
    <dgm:cxn modelId="{B72239D6-B26D-4954-872F-FC3B9CE55D66}" type="presOf" srcId="{EDA7C229-E37E-485D-9B50-5E18B945CFDB}" destId="{95E8BEA3-2F0B-4D62-9022-6233DE5519AA}" srcOrd="2" destOrd="0" presId="urn:microsoft.com/office/officeart/2005/8/layout/gear1"/>
    <dgm:cxn modelId="{3A0F3B28-8BDD-4CFC-91FD-43A6545CE91E}" type="presOf" srcId="{CBA43F76-6DEE-4EF9-96C4-BE8F65E7D097}" destId="{28877DF2-C0C5-4C6B-9E9C-2A3746B9EB86}" srcOrd="0" destOrd="0" presId="urn:microsoft.com/office/officeart/2005/8/layout/gear1"/>
    <dgm:cxn modelId="{0A199161-E5E6-435E-ADDB-49A18ECC841E}" type="presOf" srcId="{5C9969E8-795A-45EB-99E1-8848F2F40274}" destId="{3241F6CF-54EC-491C-82BA-EBB41EFB1380}" srcOrd="0" destOrd="0" presId="urn:microsoft.com/office/officeart/2005/8/layout/gear1"/>
    <dgm:cxn modelId="{5658635F-38D0-4C23-841D-E17082FECA19}" type="presOf" srcId="{A2D43AA6-6B50-4975-8930-5D14FF6906FF}" destId="{B4243858-4FE2-496E-A961-4E4A89A13D69}" srcOrd="0" destOrd="0" presId="urn:microsoft.com/office/officeart/2005/8/layout/gear1"/>
    <dgm:cxn modelId="{D506357D-0079-4B89-94AA-96B0A92251DA}" type="presOf" srcId="{CBA43F76-6DEE-4EF9-96C4-BE8F65E7D097}" destId="{5E0DE854-1AD5-47FB-9E70-E671F5F2405B}" srcOrd="2" destOrd="0" presId="urn:microsoft.com/office/officeart/2005/8/layout/gear1"/>
    <dgm:cxn modelId="{58B827FB-9EC9-4F3D-8875-1EF3D83E03FF}" type="presOf" srcId="{65F80DE3-7ACA-4AFC-8EA1-2BBD29B7F2B0}" destId="{BDAE43C5-3838-4E1B-856C-89BBD0D7921A}" srcOrd="0" destOrd="0" presId="urn:microsoft.com/office/officeart/2005/8/layout/gear1"/>
    <dgm:cxn modelId="{DCB15689-5CDF-4555-95EB-F4C3F1168E18}" type="presOf" srcId="{EDA7C229-E37E-485D-9B50-5E18B945CFDB}" destId="{9E807BF9-1DDD-4708-B0BC-07C0614B86F9}" srcOrd="0" destOrd="0" presId="urn:microsoft.com/office/officeart/2005/8/layout/gear1"/>
    <dgm:cxn modelId="{48869825-8669-489A-9028-18D95EC01BCE}" srcId="{5D6227EE-EB01-49FE-A342-E423EC32C732}" destId="{A2D43AA6-6B50-4975-8930-5D14FF6906FF}" srcOrd="2" destOrd="0" parTransId="{9AD09607-D05A-4D43-9590-4C546454BBB5}" sibTransId="{65F80DE3-7ACA-4AFC-8EA1-2BBD29B7F2B0}"/>
    <dgm:cxn modelId="{A7AE7FA7-3097-4A3E-B755-2A0820F41FD2}" type="presParOf" srcId="{BFB30525-FA23-45C9-8E8B-C2E6F7C7D378}" destId="{9E807BF9-1DDD-4708-B0BC-07C0614B86F9}" srcOrd="0" destOrd="0" presId="urn:microsoft.com/office/officeart/2005/8/layout/gear1"/>
    <dgm:cxn modelId="{5CAD2794-C09F-4EF3-BD20-BD28062D1703}" type="presParOf" srcId="{BFB30525-FA23-45C9-8E8B-C2E6F7C7D378}" destId="{D33AD078-9011-4963-992F-99C2C85B6D3E}" srcOrd="1" destOrd="0" presId="urn:microsoft.com/office/officeart/2005/8/layout/gear1"/>
    <dgm:cxn modelId="{3F66E73A-F01F-4F0F-8227-DFC2E4FD58AC}" type="presParOf" srcId="{BFB30525-FA23-45C9-8E8B-C2E6F7C7D378}" destId="{95E8BEA3-2F0B-4D62-9022-6233DE5519AA}" srcOrd="2" destOrd="0" presId="urn:microsoft.com/office/officeart/2005/8/layout/gear1"/>
    <dgm:cxn modelId="{234802E4-44B8-4390-933E-E4F4333FA785}" type="presParOf" srcId="{BFB30525-FA23-45C9-8E8B-C2E6F7C7D378}" destId="{28877DF2-C0C5-4C6B-9E9C-2A3746B9EB86}" srcOrd="3" destOrd="0" presId="urn:microsoft.com/office/officeart/2005/8/layout/gear1"/>
    <dgm:cxn modelId="{900D46EB-748F-425F-87E8-0F9936C7732F}" type="presParOf" srcId="{BFB30525-FA23-45C9-8E8B-C2E6F7C7D378}" destId="{E629461C-7DB7-4A65-A29B-DA9E1BB32CB3}" srcOrd="4" destOrd="0" presId="urn:microsoft.com/office/officeart/2005/8/layout/gear1"/>
    <dgm:cxn modelId="{773AA69E-DA23-4F05-B5BC-471F2E19F9D6}" type="presParOf" srcId="{BFB30525-FA23-45C9-8E8B-C2E6F7C7D378}" destId="{5E0DE854-1AD5-47FB-9E70-E671F5F2405B}" srcOrd="5" destOrd="0" presId="urn:microsoft.com/office/officeart/2005/8/layout/gear1"/>
    <dgm:cxn modelId="{C41F4A78-AD9E-48C7-9A6B-D547C60091EE}" type="presParOf" srcId="{BFB30525-FA23-45C9-8E8B-C2E6F7C7D378}" destId="{B4243858-4FE2-496E-A961-4E4A89A13D69}" srcOrd="6" destOrd="0" presId="urn:microsoft.com/office/officeart/2005/8/layout/gear1"/>
    <dgm:cxn modelId="{A4C4B249-3EFD-4EBD-916A-2A61F643D4A8}" type="presParOf" srcId="{BFB30525-FA23-45C9-8E8B-C2E6F7C7D378}" destId="{151C109A-CCA4-4E8C-8C08-5B5567940473}" srcOrd="7" destOrd="0" presId="urn:microsoft.com/office/officeart/2005/8/layout/gear1"/>
    <dgm:cxn modelId="{BAA9E17C-6FAC-4A06-BB50-5BD59D59A722}" type="presParOf" srcId="{BFB30525-FA23-45C9-8E8B-C2E6F7C7D378}" destId="{79C9FD98-EA44-461B-BEF7-414A3339E519}" srcOrd="8" destOrd="0" presId="urn:microsoft.com/office/officeart/2005/8/layout/gear1"/>
    <dgm:cxn modelId="{26DB12D1-EE47-4381-A757-C6FBBCF7A6DD}" type="presParOf" srcId="{BFB30525-FA23-45C9-8E8B-C2E6F7C7D378}" destId="{F608F25E-DD8B-4185-B3A4-45F68D644C70}" srcOrd="9" destOrd="0" presId="urn:microsoft.com/office/officeart/2005/8/layout/gear1"/>
    <dgm:cxn modelId="{5E6D4C7C-B45E-4C08-B9E5-F372E0FD2D43}" type="presParOf" srcId="{BFB30525-FA23-45C9-8E8B-C2E6F7C7D378}" destId="{44080D0D-BF1F-4DF5-9532-679D36B7ABC9}" srcOrd="10" destOrd="0" presId="urn:microsoft.com/office/officeart/2005/8/layout/gear1"/>
    <dgm:cxn modelId="{3CA5584D-BF2C-4967-9CD5-4E36F26875F2}" type="presParOf" srcId="{BFB30525-FA23-45C9-8E8B-C2E6F7C7D378}" destId="{3241F6CF-54EC-491C-82BA-EBB41EFB1380}" srcOrd="11" destOrd="0" presId="urn:microsoft.com/office/officeart/2005/8/layout/gear1"/>
    <dgm:cxn modelId="{6040652D-B228-4412-B918-49568F5957AF}" type="presParOf" srcId="{BFB30525-FA23-45C9-8E8B-C2E6F7C7D378}" destId="{BDAE43C5-3838-4E1B-856C-89BBD0D7921A}" srcOrd="12" destOrd="0" presId="urn:microsoft.com/office/officeart/2005/8/layout/gear1"/>
  </dgm:cxnLst>
  <dgm:bg/>
  <dgm:whole/>
</dgm:dataModel>
</file>

<file path=ppt/diagrams/data6.xml><?xml version="1.0" encoding="utf-8"?>
<dgm:dataModel xmlns:dgm="http://schemas.openxmlformats.org/drawingml/2006/diagram" xmlns:a="http://schemas.openxmlformats.org/drawingml/2006/main">
  <dgm:ptLst>
    <dgm:pt modelId="{B6A1DF3A-BF45-4718-A0B5-D76A5A46A197}" type="doc">
      <dgm:prSet loTypeId="urn:microsoft.com/office/officeart/2005/8/layout/arrow3" loCatId="relationship" qsTypeId="urn:microsoft.com/office/officeart/2005/8/quickstyle/3d1" qsCatId="3D" csTypeId="urn:microsoft.com/office/officeart/2005/8/colors/accent1_4" csCatId="accent1" phldr="1"/>
      <dgm:spPr/>
      <dgm:t>
        <a:bodyPr/>
        <a:lstStyle/>
        <a:p>
          <a:endParaRPr lang="en-US"/>
        </a:p>
      </dgm:t>
    </dgm:pt>
    <dgm:pt modelId="{4F324B45-40B3-47C0-ACE2-824D268E73FF}">
      <dgm:prSet phldrT="[Text]" custT="1"/>
      <dgm:spPr/>
      <dgm:t>
        <a:bodyPr/>
        <a:lstStyle/>
        <a:p>
          <a:endParaRPr lang="en-US" sz="3600" dirty="0">
            <a:latin typeface="Times New Roman" panose="02020603050405020304" pitchFamily="18" charset="0"/>
            <a:cs typeface="Times New Roman" panose="02020603050405020304" pitchFamily="18" charset="0"/>
          </a:endParaRPr>
        </a:p>
      </dgm:t>
    </dgm:pt>
    <dgm:pt modelId="{F3A591F2-7F23-4913-B227-E0884E1A2036}" type="parTrans" cxnId="{1626F1E5-8F3D-4324-963F-7AC1957DAF92}">
      <dgm:prSet/>
      <dgm:spPr/>
      <dgm:t>
        <a:bodyPr/>
        <a:lstStyle/>
        <a:p>
          <a:endParaRPr lang="en-US">
            <a:latin typeface="Times New Roman" panose="02020603050405020304" pitchFamily="18" charset="0"/>
            <a:cs typeface="Times New Roman" panose="02020603050405020304" pitchFamily="18" charset="0"/>
          </a:endParaRPr>
        </a:p>
      </dgm:t>
    </dgm:pt>
    <dgm:pt modelId="{11E352D1-D84F-4167-A657-8113AA664AD1}" type="sibTrans" cxnId="{1626F1E5-8F3D-4324-963F-7AC1957DAF92}">
      <dgm:prSet/>
      <dgm:spPr/>
      <dgm:t>
        <a:bodyPr/>
        <a:lstStyle/>
        <a:p>
          <a:endParaRPr lang="en-US">
            <a:latin typeface="Times New Roman" panose="02020603050405020304" pitchFamily="18" charset="0"/>
            <a:cs typeface="Times New Roman" panose="02020603050405020304" pitchFamily="18" charset="0"/>
          </a:endParaRPr>
        </a:p>
      </dgm:t>
    </dgm:pt>
    <dgm:pt modelId="{24B92912-2DA6-4182-A32C-1A100855A209}">
      <dgm:prSet custT="1"/>
      <dgm:spPr/>
      <dgm:t>
        <a:bodyPr/>
        <a:lstStyle/>
        <a:p>
          <a:r>
            <a:rPr lang="el-GR" sz="2400" dirty="0" err="1" smtClean="0"/>
            <a:t>Κεϋνσιανή</a:t>
          </a:r>
          <a:r>
            <a:rPr lang="el-GR" sz="2400" dirty="0" smtClean="0"/>
            <a:t> θεωρία</a:t>
          </a:r>
          <a:endParaRPr lang="el-GR" sz="2400" dirty="0"/>
        </a:p>
      </dgm:t>
    </dgm:pt>
    <dgm:pt modelId="{3DB632F9-E54A-4EC2-B7FD-591BB1DEE446}" type="parTrans" cxnId="{0C53C63F-84BD-4D29-962B-A90DB40710C1}">
      <dgm:prSet/>
      <dgm:spPr/>
      <dgm:t>
        <a:bodyPr/>
        <a:lstStyle/>
        <a:p>
          <a:endParaRPr lang="el-GR"/>
        </a:p>
      </dgm:t>
    </dgm:pt>
    <dgm:pt modelId="{87C694AB-29FD-4C13-BF0F-270C4710421B}" type="sibTrans" cxnId="{0C53C63F-84BD-4D29-962B-A90DB40710C1}">
      <dgm:prSet/>
      <dgm:spPr/>
      <dgm:t>
        <a:bodyPr/>
        <a:lstStyle/>
        <a:p>
          <a:endParaRPr lang="el-GR"/>
        </a:p>
      </dgm:t>
    </dgm:pt>
    <dgm:pt modelId="{F33F8A53-4567-450C-93D4-D0F730657014}">
      <dgm:prSet phldrT="[Text]" custT="1"/>
      <dgm:spPr/>
      <dgm:t>
        <a:bodyPr/>
        <a:lstStyle/>
        <a:p>
          <a:r>
            <a:rPr lang="el-GR" sz="2400" dirty="0" err="1" smtClean="0"/>
            <a:t>Φριντριχ</a:t>
          </a:r>
          <a:r>
            <a:rPr lang="el-GR" sz="2400" dirty="0" smtClean="0"/>
            <a:t> φον </a:t>
          </a:r>
          <a:r>
            <a:rPr lang="el-GR" sz="2400" dirty="0" err="1" smtClean="0"/>
            <a:t>Χάγιεκ</a:t>
          </a:r>
          <a:endParaRPr lang="en-US" sz="2400" dirty="0">
            <a:latin typeface="Times New Roman" panose="02020603050405020304" pitchFamily="18" charset="0"/>
            <a:cs typeface="Times New Roman" panose="02020603050405020304" pitchFamily="18" charset="0"/>
          </a:endParaRPr>
        </a:p>
      </dgm:t>
    </dgm:pt>
    <dgm:pt modelId="{0D74659E-F425-41F3-BD0E-3F6EC6C681D1}" type="sibTrans" cxnId="{246F1760-E129-4259-B0E5-254561F605B1}">
      <dgm:prSet/>
      <dgm:spPr/>
      <dgm:t>
        <a:bodyPr/>
        <a:lstStyle/>
        <a:p>
          <a:endParaRPr lang="en-US">
            <a:latin typeface="Times New Roman" panose="02020603050405020304" pitchFamily="18" charset="0"/>
            <a:cs typeface="Times New Roman" panose="02020603050405020304" pitchFamily="18" charset="0"/>
          </a:endParaRPr>
        </a:p>
      </dgm:t>
    </dgm:pt>
    <dgm:pt modelId="{A3DE11CE-4469-447A-8ADA-FAF76A28C769}" type="parTrans" cxnId="{246F1760-E129-4259-B0E5-254561F605B1}">
      <dgm:prSet/>
      <dgm:spPr/>
      <dgm:t>
        <a:bodyPr/>
        <a:lstStyle/>
        <a:p>
          <a:endParaRPr lang="en-US">
            <a:latin typeface="Times New Roman" panose="02020603050405020304" pitchFamily="18" charset="0"/>
            <a:cs typeface="Times New Roman" panose="02020603050405020304" pitchFamily="18" charset="0"/>
          </a:endParaRPr>
        </a:p>
      </dgm:t>
    </dgm:pt>
    <dgm:pt modelId="{C065D3F6-5348-4108-8F53-60F159E9C249}">
      <dgm:prSet phldrT="[Text]" custT="1"/>
      <dgm:spPr/>
      <dgm:t>
        <a:bodyPr/>
        <a:lstStyle/>
        <a:p>
          <a:r>
            <a:rPr lang="el-GR" sz="2400" dirty="0" smtClean="0"/>
            <a:t>Βάλτερ </a:t>
          </a:r>
          <a:r>
            <a:rPr lang="el-GR" sz="2400" dirty="0" err="1" smtClean="0"/>
            <a:t>Έουκεν</a:t>
          </a:r>
          <a:endParaRPr lang="en-US" sz="2400" dirty="0">
            <a:latin typeface="Times New Roman" panose="02020603050405020304" pitchFamily="18" charset="0"/>
            <a:cs typeface="Times New Roman" panose="02020603050405020304" pitchFamily="18" charset="0"/>
          </a:endParaRPr>
        </a:p>
      </dgm:t>
    </dgm:pt>
    <dgm:pt modelId="{FCB397A4-4496-4FDE-A8E8-4136B2E932C0}" type="sibTrans" cxnId="{8FD45B3A-560B-46EA-84DF-20C8BBDFE6D7}">
      <dgm:prSet/>
      <dgm:spPr/>
      <dgm:t>
        <a:bodyPr/>
        <a:lstStyle/>
        <a:p>
          <a:endParaRPr lang="en-US">
            <a:latin typeface="Times New Roman" panose="02020603050405020304" pitchFamily="18" charset="0"/>
            <a:cs typeface="Times New Roman" panose="02020603050405020304" pitchFamily="18" charset="0"/>
          </a:endParaRPr>
        </a:p>
      </dgm:t>
    </dgm:pt>
    <dgm:pt modelId="{00DF1412-D11D-4931-A821-9B242C85132D}" type="parTrans" cxnId="{8FD45B3A-560B-46EA-84DF-20C8BBDFE6D7}">
      <dgm:prSet/>
      <dgm:spPr/>
      <dgm:t>
        <a:bodyPr/>
        <a:lstStyle/>
        <a:p>
          <a:endParaRPr lang="en-US">
            <a:latin typeface="Times New Roman" panose="02020603050405020304" pitchFamily="18" charset="0"/>
            <a:cs typeface="Times New Roman" panose="02020603050405020304" pitchFamily="18" charset="0"/>
          </a:endParaRPr>
        </a:p>
      </dgm:t>
    </dgm:pt>
    <dgm:pt modelId="{9EEAAC16-237E-4E53-A2A6-40BC3BADA1CF}">
      <dgm:prSet phldrT="[Text]" custT="1"/>
      <dgm:spPr/>
      <dgm:t>
        <a:bodyPr/>
        <a:lstStyle/>
        <a:p>
          <a:r>
            <a:rPr lang="el-GR" sz="2400" dirty="0" err="1" smtClean="0"/>
            <a:t>Μιλτον</a:t>
          </a:r>
          <a:r>
            <a:rPr lang="el-GR" sz="2400" dirty="0" smtClean="0"/>
            <a:t> </a:t>
          </a:r>
          <a:r>
            <a:rPr lang="el-GR" sz="2400" dirty="0" err="1" smtClean="0"/>
            <a:t>Φριντμαν</a:t>
          </a:r>
          <a:endParaRPr lang="en-US" sz="2400" dirty="0">
            <a:latin typeface="Times New Roman" panose="02020603050405020304" pitchFamily="18" charset="0"/>
            <a:cs typeface="Times New Roman" panose="02020603050405020304" pitchFamily="18" charset="0"/>
          </a:endParaRPr>
        </a:p>
      </dgm:t>
    </dgm:pt>
    <dgm:pt modelId="{FC41FD4F-D07A-417D-94B3-263376507BC5}" type="sibTrans" cxnId="{AA131A48-9716-45DA-9D59-B4BF797CD3DD}">
      <dgm:prSet/>
      <dgm:spPr/>
      <dgm:t>
        <a:bodyPr/>
        <a:lstStyle/>
        <a:p>
          <a:endParaRPr lang="en-US">
            <a:latin typeface="Times New Roman" panose="02020603050405020304" pitchFamily="18" charset="0"/>
            <a:cs typeface="Times New Roman" panose="02020603050405020304" pitchFamily="18" charset="0"/>
          </a:endParaRPr>
        </a:p>
      </dgm:t>
    </dgm:pt>
    <dgm:pt modelId="{87E3B796-6AC4-4749-BE8D-AFB8CFF90CFD}" type="parTrans" cxnId="{AA131A48-9716-45DA-9D59-B4BF797CD3DD}">
      <dgm:prSet/>
      <dgm:spPr/>
      <dgm:t>
        <a:bodyPr/>
        <a:lstStyle/>
        <a:p>
          <a:endParaRPr lang="en-US">
            <a:latin typeface="Times New Roman" panose="02020603050405020304" pitchFamily="18" charset="0"/>
            <a:cs typeface="Times New Roman" panose="02020603050405020304" pitchFamily="18" charset="0"/>
          </a:endParaRPr>
        </a:p>
      </dgm:t>
    </dgm:pt>
    <dgm:pt modelId="{D3886FA4-6A17-4200-B449-8D81CA3FEA08}" type="pres">
      <dgm:prSet presAssocID="{B6A1DF3A-BF45-4718-A0B5-D76A5A46A197}" presName="compositeShape" presStyleCnt="0">
        <dgm:presLayoutVars>
          <dgm:chMax val="2"/>
          <dgm:dir/>
          <dgm:resizeHandles val="exact"/>
        </dgm:presLayoutVars>
      </dgm:prSet>
      <dgm:spPr/>
      <dgm:t>
        <a:bodyPr/>
        <a:lstStyle/>
        <a:p>
          <a:endParaRPr lang="el-GR"/>
        </a:p>
      </dgm:t>
    </dgm:pt>
    <dgm:pt modelId="{20B8DE13-8EC6-4BBA-95C3-1B7DDF298B66}" type="pres">
      <dgm:prSet presAssocID="{B6A1DF3A-BF45-4718-A0B5-D76A5A46A197}" presName="divider" presStyleLbl="fgShp" presStyleIdx="0" presStyleCnt="1"/>
      <dgm:spPr/>
    </dgm:pt>
    <dgm:pt modelId="{95208C10-7A88-42BD-8072-B42F452236AA}" type="pres">
      <dgm:prSet presAssocID="{4F324B45-40B3-47C0-ACE2-824D268E73FF}" presName="downArrow" presStyleLbl="node1" presStyleIdx="0" presStyleCnt="2"/>
      <dgm:spPr/>
    </dgm:pt>
    <dgm:pt modelId="{F7034C71-13FC-4A07-BB34-A792200437A8}" type="pres">
      <dgm:prSet presAssocID="{4F324B45-40B3-47C0-ACE2-824D268E73FF}" presName="downArrowText" presStyleLbl="revTx" presStyleIdx="0" presStyleCnt="2" custScaleX="94876" custScaleY="66632" custLinFactNeighborX="8138" custLinFactNeighborY="-19918">
        <dgm:presLayoutVars>
          <dgm:bulletEnabled val="1"/>
        </dgm:presLayoutVars>
      </dgm:prSet>
      <dgm:spPr/>
      <dgm:t>
        <a:bodyPr/>
        <a:lstStyle/>
        <a:p>
          <a:endParaRPr lang="el-GR"/>
        </a:p>
      </dgm:t>
    </dgm:pt>
    <dgm:pt modelId="{9D657B36-683C-4C0A-B70A-089552A9F122}" type="pres">
      <dgm:prSet presAssocID="{24B92912-2DA6-4182-A32C-1A100855A209}" presName="upArrow" presStyleLbl="node1" presStyleIdx="1" presStyleCnt="2"/>
      <dgm:spPr/>
    </dgm:pt>
    <dgm:pt modelId="{A504D73F-A90F-4592-B1FC-AC202C19A8A9}" type="pres">
      <dgm:prSet presAssocID="{24B92912-2DA6-4182-A32C-1A100855A209}" presName="upArrowText" presStyleLbl="revTx" presStyleIdx="1" presStyleCnt="2" custScaleX="115497">
        <dgm:presLayoutVars>
          <dgm:bulletEnabled val="1"/>
        </dgm:presLayoutVars>
      </dgm:prSet>
      <dgm:spPr/>
      <dgm:t>
        <a:bodyPr/>
        <a:lstStyle/>
        <a:p>
          <a:endParaRPr lang="el-GR"/>
        </a:p>
      </dgm:t>
    </dgm:pt>
  </dgm:ptLst>
  <dgm:cxnLst>
    <dgm:cxn modelId="{8AD2D478-B278-46EF-867B-01402C1044CF}" type="presOf" srcId="{24B92912-2DA6-4182-A32C-1A100855A209}" destId="{A504D73F-A90F-4592-B1FC-AC202C19A8A9}" srcOrd="0" destOrd="0" presId="urn:microsoft.com/office/officeart/2005/8/layout/arrow3"/>
    <dgm:cxn modelId="{C1DD63E8-2F38-4D75-AB78-5ADBCFFA9EE1}" type="presOf" srcId="{C065D3F6-5348-4108-8F53-60F159E9C249}" destId="{F7034C71-13FC-4A07-BB34-A792200437A8}" srcOrd="0" destOrd="2" presId="urn:microsoft.com/office/officeart/2005/8/layout/arrow3"/>
    <dgm:cxn modelId="{1626F1E5-8F3D-4324-963F-7AC1957DAF92}" srcId="{B6A1DF3A-BF45-4718-A0B5-D76A5A46A197}" destId="{4F324B45-40B3-47C0-ACE2-824D268E73FF}" srcOrd="0" destOrd="0" parTransId="{F3A591F2-7F23-4913-B227-E0884E1A2036}" sibTransId="{11E352D1-D84F-4167-A657-8113AA664AD1}"/>
    <dgm:cxn modelId="{0C53C63F-84BD-4D29-962B-A90DB40710C1}" srcId="{B6A1DF3A-BF45-4718-A0B5-D76A5A46A197}" destId="{24B92912-2DA6-4182-A32C-1A100855A209}" srcOrd="1" destOrd="0" parTransId="{3DB632F9-E54A-4EC2-B7FD-591BB1DEE446}" sibTransId="{87C694AB-29FD-4C13-BF0F-270C4710421B}"/>
    <dgm:cxn modelId="{8FD45B3A-560B-46EA-84DF-20C8BBDFE6D7}" srcId="{4F324B45-40B3-47C0-ACE2-824D268E73FF}" destId="{C065D3F6-5348-4108-8F53-60F159E9C249}" srcOrd="1" destOrd="0" parTransId="{00DF1412-D11D-4931-A821-9B242C85132D}" sibTransId="{FCB397A4-4496-4FDE-A8E8-4136B2E932C0}"/>
    <dgm:cxn modelId="{073CD35C-9667-44CD-87E2-8BD649EEEB86}" type="presOf" srcId="{F33F8A53-4567-450C-93D4-D0F730657014}" destId="{F7034C71-13FC-4A07-BB34-A792200437A8}" srcOrd="0" destOrd="3" presId="urn:microsoft.com/office/officeart/2005/8/layout/arrow3"/>
    <dgm:cxn modelId="{D37CEB3C-B4CF-4BD6-BBD3-31B148A8A0F7}" type="presOf" srcId="{4F324B45-40B3-47C0-ACE2-824D268E73FF}" destId="{F7034C71-13FC-4A07-BB34-A792200437A8}" srcOrd="0" destOrd="0" presId="urn:microsoft.com/office/officeart/2005/8/layout/arrow3"/>
    <dgm:cxn modelId="{AA131A48-9716-45DA-9D59-B4BF797CD3DD}" srcId="{4F324B45-40B3-47C0-ACE2-824D268E73FF}" destId="{9EEAAC16-237E-4E53-A2A6-40BC3BADA1CF}" srcOrd="0" destOrd="0" parTransId="{87E3B796-6AC4-4749-BE8D-AFB8CFF90CFD}" sibTransId="{FC41FD4F-D07A-417D-94B3-263376507BC5}"/>
    <dgm:cxn modelId="{2A8CE9EA-62E1-4883-87DA-E84429C39201}" type="presOf" srcId="{9EEAAC16-237E-4E53-A2A6-40BC3BADA1CF}" destId="{F7034C71-13FC-4A07-BB34-A792200437A8}" srcOrd="0" destOrd="1" presId="urn:microsoft.com/office/officeart/2005/8/layout/arrow3"/>
    <dgm:cxn modelId="{1D394E06-C8B4-43A6-A8D7-5650A89CA643}" type="presOf" srcId="{B6A1DF3A-BF45-4718-A0B5-D76A5A46A197}" destId="{D3886FA4-6A17-4200-B449-8D81CA3FEA08}" srcOrd="0" destOrd="0" presId="urn:microsoft.com/office/officeart/2005/8/layout/arrow3"/>
    <dgm:cxn modelId="{246F1760-E129-4259-B0E5-254561F605B1}" srcId="{4F324B45-40B3-47C0-ACE2-824D268E73FF}" destId="{F33F8A53-4567-450C-93D4-D0F730657014}" srcOrd="2" destOrd="0" parTransId="{A3DE11CE-4469-447A-8ADA-FAF76A28C769}" sibTransId="{0D74659E-F425-41F3-BD0E-3F6EC6C681D1}"/>
    <dgm:cxn modelId="{3AEBFE43-51B1-414B-9A8F-8E9CA65237E8}" type="presParOf" srcId="{D3886FA4-6A17-4200-B449-8D81CA3FEA08}" destId="{20B8DE13-8EC6-4BBA-95C3-1B7DDF298B66}" srcOrd="0" destOrd="0" presId="urn:microsoft.com/office/officeart/2005/8/layout/arrow3"/>
    <dgm:cxn modelId="{F01DE26B-925C-4A7C-A7C3-4505C4912D93}" type="presParOf" srcId="{D3886FA4-6A17-4200-B449-8D81CA3FEA08}" destId="{95208C10-7A88-42BD-8072-B42F452236AA}" srcOrd="1" destOrd="0" presId="urn:microsoft.com/office/officeart/2005/8/layout/arrow3"/>
    <dgm:cxn modelId="{B4EEBF9B-61EE-4323-96CF-51DEDA4991FE}" type="presParOf" srcId="{D3886FA4-6A17-4200-B449-8D81CA3FEA08}" destId="{F7034C71-13FC-4A07-BB34-A792200437A8}" srcOrd="2" destOrd="0" presId="urn:microsoft.com/office/officeart/2005/8/layout/arrow3"/>
    <dgm:cxn modelId="{31FB2F8C-E6D4-4E11-A22B-B5785750C0A6}" type="presParOf" srcId="{D3886FA4-6A17-4200-B449-8D81CA3FEA08}" destId="{9D657B36-683C-4C0A-B70A-089552A9F122}" srcOrd="3" destOrd="0" presId="urn:microsoft.com/office/officeart/2005/8/layout/arrow3"/>
    <dgm:cxn modelId="{C54B710F-618B-4A65-8E47-9F9B979222B4}" type="presParOf" srcId="{D3886FA4-6A17-4200-B449-8D81CA3FEA08}" destId="{A504D73F-A90F-4592-B1FC-AC202C19A8A9}" srcOrd="4" destOrd="0" presId="urn:microsoft.com/office/officeart/2005/8/layout/arrow3"/>
  </dgm:cxnLst>
  <dgm:bg/>
  <dgm:whole/>
</dgm:dataModel>
</file>

<file path=ppt/diagrams/data7.xml><?xml version="1.0" encoding="utf-8"?>
<dgm:dataModel xmlns:dgm="http://schemas.openxmlformats.org/drawingml/2006/diagram" xmlns:a="http://schemas.openxmlformats.org/drawingml/2006/main">
  <dgm:ptLst>
    <dgm:pt modelId="{2824E139-1D49-4A06-9170-B2D9C6237A96}"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l-GR"/>
        </a:p>
      </dgm:t>
    </dgm:pt>
    <dgm:pt modelId="{02ED405F-A61F-42BF-A7FB-F0E9FD87BA77}">
      <dgm:prSet phldrT="[Κείμενο]" custT="1"/>
      <dgm:spPr/>
      <dgm:t>
        <a:bodyPr/>
        <a:lstStyle/>
        <a:p>
          <a:r>
            <a:rPr lang="el-GR" sz="3600" dirty="0" smtClean="0"/>
            <a:t>1979-1990</a:t>
          </a:r>
          <a:endParaRPr lang="el-GR" sz="3600" dirty="0"/>
        </a:p>
      </dgm:t>
    </dgm:pt>
    <dgm:pt modelId="{812ABFCC-2E9C-4F52-AA5B-F240D40A4EFB}" type="parTrans" cxnId="{3DFDC18A-842B-4961-A991-AABFC9218036}">
      <dgm:prSet/>
      <dgm:spPr/>
      <dgm:t>
        <a:bodyPr/>
        <a:lstStyle/>
        <a:p>
          <a:endParaRPr lang="el-GR"/>
        </a:p>
      </dgm:t>
    </dgm:pt>
    <dgm:pt modelId="{455BC28E-6730-4070-9341-9701079A17A0}" type="sibTrans" cxnId="{3DFDC18A-842B-4961-A991-AABFC9218036}">
      <dgm:prSet/>
      <dgm:spPr/>
      <dgm:t>
        <a:bodyPr/>
        <a:lstStyle/>
        <a:p>
          <a:endParaRPr lang="el-GR"/>
        </a:p>
      </dgm:t>
    </dgm:pt>
    <dgm:pt modelId="{914A56BD-6BE4-4842-8C6A-028AE30592AB}">
      <dgm:prSet phldrT="[Κείμενο]" custT="1"/>
      <dgm:spPr/>
      <dgm:t>
        <a:bodyPr/>
        <a:lstStyle/>
        <a:p>
          <a:r>
            <a:rPr lang="el-GR" sz="2400" dirty="0" smtClean="0"/>
            <a:t>ΜΣΙ-υψηλότερες διακυμάνσεις</a:t>
          </a:r>
          <a:endParaRPr lang="el-GR" sz="2400" dirty="0"/>
        </a:p>
      </dgm:t>
    </dgm:pt>
    <dgm:pt modelId="{60D011CC-B6D6-42D2-B96E-6540A4304D0E}" type="parTrans" cxnId="{C0FA5A90-D890-4AA6-AEFB-CF3F004F77E3}">
      <dgm:prSet/>
      <dgm:spPr/>
      <dgm:t>
        <a:bodyPr/>
        <a:lstStyle/>
        <a:p>
          <a:endParaRPr lang="el-GR"/>
        </a:p>
      </dgm:t>
    </dgm:pt>
    <dgm:pt modelId="{E5558D3A-3B62-4AA9-AE72-BAF63BFA5F87}" type="sibTrans" cxnId="{C0FA5A90-D890-4AA6-AEFB-CF3F004F77E3}">
      <dgm:prSet/>
      <dgm:spPr/>
      <dgm:t>
        <a:bodyPr/>
        <a:lstStyle/>
        <a:p>
          <a:endParaRPr lang="el-GR"/>
        </a:p>
      </dgm:t>
    </dgm:pt>
    <dgm:pt modelId="{A503410A-4EEB-4A9D-B828-A2FF6B568B34}">
      <dgm:prSet phldrT="[Κείμενο]" custT="1"/>
      <dgm:spPr/>
      <dgm:t>
        <a:bodyPr/>
        <a:lstStyle/>
        <a:p>
          <a:r>
            <a:rPr lang="el-GR" sz="2400" dirty="0" smtClean="0"/>
            <a:t>Πορτογαλία-Βρετανία Ισπανία</a:t>
          </a:r>
          <a:endParaRPr lang="el-GR" sz="2400" dirty="0"/>
        </a:p>
      </dgm:t>
    </dgm:pt>
    <dgm:pt modelId="{AAC05731-8A14-4ED6-9207-34AD8E6896FC}" type="parTrans" cxnId="{9BECC814-CAF3-43DA-8B5F-708B06FBEFC3}">
      <dgm:prSet/>
      <dgm:spPr/>
      <dgm:t>
        <a:bodyPr/>
        <a:lstStyle/>
        <a:p>
          <a:endParaRPr lang="el-GR"/>
        </a:p>
      </dgm:t>
    </dgm:pt>
    <dgm:pt modelId="{D0B84994-B233-4DC2-9A4D-46E8D632A47F}" type="sibTrans" cxnId="{9BECC814-CAF3-43DA-8B5F-708B06FBEFC3}">
      <dgm:prSet/>
      <dgm:spPr/>
      <dgm:t>
        <a:bodyPr/>
        <a:lstStyle/>
        <a:p>
          <a:endParaRPr lang="el-GR"/>
        </a:p>
      </dgm:t>
    </dgm:pt>
    <dgm:pt modelId="{E069F9CB-9133-4FEF-8547-6AAA74366B68}">
      <dgm:prSet phldrT="[Κείμενο]" custT="1"/>
      <dgm:spPr/>
      <dgm:t>
        <a:bodyPr/>
        <a:lstStyle/>
        <a:p>
          <a:r>
            <a:rPr lang="el-GR" sz="3600" dirty="0" smtClean="0"/>
            <a:t>1987-1990</a:t>
          </a:r>
          <a:endParaRPr lang="el-GR" sz="3600" dirty="0"/>
        </a:p>
      </dgm:t>
    </dgm:pt>
    <dgm:pt modelId="{338D9D67-A28B-4090-9EC3-DD34B0F97893}" type="parTrans" cxnId="{C08F6B2C-0121-4F1E-89BA-8FC910E030F1}">
      <dgm:prSet/>
      <dgm:spPr/>
      <dgm:t>
        <a:bodyPr/>
        <a:lstStyle/>
        <a:p>
          <a:endParaRPr lang="el-GR"/>
        </a:p>
      </dgm:t>
    </dgm:pt>
    <dgm:pt modelId="{5EDAD3B3-45D9-43C8-AE84-9DF59D01E1E5}" type="sibTrans" cxnId="{C08F6B2C-0121-4F1E-89BA-8FC910E030F1}">
      <dgm:prSet/>
      <dgm:spPr/>
      <dgm:t>
        <a:bodyPr/>
        <a:lstStyle/>
        <a:p>
          <a:endParaRPr lang="el-GR"/>
        </a:p>
      </dgm:t>
    </dgm:pt>
    <dgm:pt modelId="{23AB2416-B436-45B7-A6A7-99681677D38A}">
      <dgm:prSet phldrT="[Κείμενο]" custT="1"/>
      <dgm:spPr/>
      <dgm:t>
        <a:bodyPr/>
        <a:lstStyle/>
        <a:p>
          <a:r>
            <a:rPr lang="el-GR" sz="2400" dirty="0" smtClean="0"/>
            <a:t>Άρθηκαν οι συναλλαγματικού έλεγχοι</a:t>
          </a:r>
          <a:endParaRPr lang="el-GR" sz="2400" dirty="0"/>
        </a:p>
      </dgm:t>
    </dgm:pt>
    <dgm:pt modelId="{AA0A7589-7E2B-4A8C-B4C5-6706DE22DFE2}" type="parTrans" cxnId="{2D663B3D-EB47-4D0F-B756-B449CA9584F4}">
      <dgm:prSet/>
      <dgm:spPr/>
      <dgm:t>
        <a:bodyPr/>
        <a:lstStyle/>
        <a:p>
          <a:endParaRPr lang="el-GR"/>
        </a:p>
      </dgm:t>
    </dgm:pt>
    <dgm:pt modelId="{00B0C707-62B4-4AB7-94A6-34518F932556}" type="sibTrans" cxnId="{2D663B3D-EB47-4D0F-B756-B449CA9584F4}">
      <dgm:prSet/>
      <dgm:spPr/>
      <dgm:t>
        <a:bodyPr/>
        <a:lstStyle/>
        <a:p>
          <a:endParaRPr lang="el-GR"/>
        </a:p>
      </dgm:t>
    </dgm:pt>
    <dgm:pt modelId="{EF06E5B6-0F32-4C2E-B028-26C558A6958F}">
      <dgm:prSet phldrT="[Κείμενο]" custT="1"/>
      <dgm:spPr/>
      <dgm:t>
        <a:bodyPr/>
        <a:lstStyle/>
        <a:p>
          <a:r>
            <a:rPr lang="el-GR" sz="2400" dirty="0" smtClean="0"/>
            <a:t>για να γίνει η ΕΕ μια κοινή αγορά για τα </a:t>
          </a:r>
          <a:r>
            <a:rPr lang="el-GR" sz="2400" dirty="0" err="1" smtClean="0"/>
            <a:t>χρηματο</a:t>
          </a:r>
          <a:r>
            <a:rPr lang="el-GR" sz="2400" dirty="0" smtClean="0"/>
            <a:t>-οικονομικά</a:t>
          </a:r>
          <a:endParaRPr lang="el-GR" sz="2400" dirty="0"/>
        </a:p>
      </dgm:t>
    </dgm:pt>
    <dgm:pt modelId="{CDEC460E-307B-4289-B4E2-A3AB8BA6AEA4}" type="parTrans" cxnId="{4A43E205-AE4F-4E5D-88C3-4110AB194796}">
      <dgm:prSet/>
      <dgm:spPr/>
      <dgm:t>
        <a:bodyPr/>
        <a:lstStyle/>
        <a:p>
          <a:endParaRPr lang="el-GR"/>
        </a:p>
      </dgm:t>
    </dgm:pt>
    <dgm:pt modelId="{51D588EE-3F4E-4287-AB6D-C0F5E4AADDF3}" type="sibTrans" cxnId="{4A43E205-AE4F-4E5D-88C3-4110AB194796}">
      <dgm:prSet/>
      <dgm:spPr/>
      <dgm:t>
        <a:bodyPr/>
        <a:lstStyle/>
        <a:p>
          <a:endParaRPr lang="el-GR"/>
        </a:p>
      </dgm:t>
    </dgm:pt>
    <dgm:pt modelId="{DAD20ED0-7B2E-449B-8B32-5D120025730E}">
      <dgm:prSet phldrT="[Κείμενο]" custT="1"/>
      <dgm:spPr/>
      <dgm:t>
        <a:bodyPr/>
        <a:lstStyle/>
        <a:p>
          <a:r>
            <a:rPr lang="el-GR" sz="3600" dirty="0" smtClean="0"/>
            <a:t>1992-1993</a:t>
          </a:r>
          <a:endParaRPr lang="el-GR" sz="3600" dirty="0"/>
        </a:p>
      </dgm:t>
    </dgm:pt>
    <dgm:pt modelId="{9B61B218-8A6D-47C2-AA22-543E1559699C}" type="parTrans" cxnId="{12A1318C-432F-4569-823A-8817E14ABF39}">
      <dgm:prSet/>
      <dgm:spPr/>
      <dgm:t>
        <a:bodyPr/>
        <a:lstStyle/>
        <a:p>
          <a:endParaRPr lang="el-GR"/>
        </a:p>
      </dgm:t>
    </dgm:pt>
    <dgm:pt modelId="{3E578005-C116-4FAA-A83B-4539FDAA70A5}" type="sibTrans" cxnId="{12A1318C-432F-4569-823A-8817E14ABF39}">
      <dgm:prSet/>
      <dgm:spPr/>
      <dgm:t>
        <a:bodyPr/>
        <a:lstStyle/>
        <a:p>
          <a:endParaRPr lang="el-GR"/>
        </a:p>
      </dgm:t>
    </dgm:pt>
    <dgm:pt modelId="{FF45E4DE-2CE5-4F58-8E6E-394BB80BEBFF}">
      <dgm:prSet phldrT="[Κείμενο]"/>
      <dgm:spPr/>
      <dgm:t>
        <a:bodyPr/>
        <a:lstStyle/>
        <a:p>
          <a:r>
            <a:rPr lang="el-GR" dirty="0" smtClean="0"/>
            <a:t>Προβλήματα αξιοπιστίας-κερδοσκόποι-επίθεση στα νομίσματα</a:t>
          </a:r>
          <a:endParaRPr lang="el-GR" dirty="0"/>
        </a:p>
      </dgm:t>
    </dgm:pt>
    <dgm:pt modelId="{5A9BE1DA-FB0C-4091-9DFB-4ABBD4942DD3}" type="parTrans" cxnId="{76EBD14B-2876-4479-8D22-CC15338D6461}">
      <dgm:prSet/>
      <dgm:spPr/>
      <dgm:t>
        <a:bodyPr/>
        <a:lstStyle/>
        <a:p>
          <a:endParaRPr lang="el-GR"/>
        </a:p>
      </dgm:t>
    </dgm:pt>
    <dgm:pt modelId="{E0E5D9BD-E6EB-4CCD-A7B5-534D3EE13CD6}" type="sibTrans" cxnId="{76EBD14B-2876-4479-8D22-CC15338D6461}">
      <dgm:prSet/>
      <dgm:spPr/>
      <dgm:t>
        <a:bodyPr/>
        <a:lstStyle/>
        <a:p>
          <a:endParaRPr lang="el-GR"/>
        </a:p>
      </dgm:t>
    </dgm:pt>
    <dgm:pt modelId="{5636945A-E988-43F5-AF04-8B4B97566103}">
      <dgm:prSet phldrT="[Κείμενο]"/>
      <dgm:spPr/>
      <dgm:t>
        <a:bodyPr/>
        <a:lstStyle/>
        <a:p>
          <a:r>
            <a:rPr lang="el-GR" dirty="0" smtClean="0"/>
            <a:t>Η.Β. Ιταλία Ισπανία και </a:t>
          </a:r>
          <a:r>
            <a:rPr lang="el-GR" dirty="0" err="1" smtClean="0"/>
            <a:t>Πρτογαλία</a:t>
          </a:r>
          <a:r>
            <a:rPr lang="el-GR" dirty="0" smtClean="0"/>
            <a:t> βγαίνουν από το ΕΝΣ</a:t>
          </a:r>
          <a:endParaRPr lang="el-GR" dirty="0"/>
        </a:p>
      </dgm:t>
    </dgm:pt>
    <dgm:pt modelId="{90FF4601-634E-4551-AE30-4545099E6C6D}" type="parTrans" cxnId="{E9BF27E1-E207-46FF-94E8-38B64792F643}">
      <dgm:prSet/>
      <dgm:spPr/>
      <dgm:t>
        <a:bodyPr/>
        <a:lstStyle/>
        <a:p>
          <a:endParaRPr lang="el-GR"/>
        </a:p>
      </dgm:t>
    </dgm:pt>
    <dgm:pt modelId="{86433272-E6B2-4CBC-935B-73707FEA38DB}" type="sibTrans" cxnId="{E9BF27E1-E207-46FF-94E8-38B64792F643}">
      <dgm:prSet/>
      <dgm:spPr/>
      <dgm:t>
        <a:bodyPr/>
        <a:lstStyle/>
        <a:p>
          <a:endParaRPr lang="el-GR"/>
        </a:p>
      </dgm:t>
    </dgm:pt>
    <dgm:pt modelId="{8DFA884D-C1A5-4E36-AF11-731B56C7C790}" type="pres">
      <dgm:prSet presAssocID="{2824E139-1D49-4A06-9170-B2D9C6237A96}" presName="theList" presStyleCnt="0">
        <dgm:presLayoutVars>
          <dgm:dir/>
          <dgm:animLvl val="lvl"/>
          <dgm:resizeHandles val="exact"/>
        </dgm:presLayoutVars>
      </dgm:prSet>
      <dgm:spPr/>
      <dgm:t>
        <a:bodyPr/>
        <a:lstStyle/>
        <a:p>
          <a:endParaRPr lang="el-GR"/>
        </a:p>
      </dgm:t>
    </dgm:pt>
    <dgm:pt modelId="{3E2CF48F-68A0-4812-BF16-6605D8BADD27}" type="pres">
      <dgm:prSet presAssocID="{02ED405F-A61F-42BF-A7FB-F0E9FD87BA77}" presName="compNode" presStyleCnt="0"/>
      <dgm:spPr/>
    </dgm:pt>
    <dgm:pt modelId="{32526D8A-D3E8-456A-AE23-996A9D13D943}" type="pres">
      <dgm:prSet presAssocID="{02ED405F-A61F-42BF-A7FB-F0E9FD87BA77}" presName="aNode" presStyleLbl="bgShp" presStyleIdx="0" presStyleCnt="3"/>
      <dgm:spPr/>
      <dgm:t>
        <a:bodyPr/>
        <a:lstStyle/>
        <a:p>
          <a:endParaRPr lang="el-GR"/>
        </a:p>
      </dgm:t>
    </dgm:pt>
    <dgm:pt modelId="{C1948E3D-F2F3-48CD-8E7A-5735D4F504E9}" type="pres">
      <dgm:prSet presAssocID="{02ED405F-A61F-42BF-A7FB-F0E9FD87BA77}" presName="textNode" presStyleLbl="bgShp" presStyleIdx="0" presStyleCnt="3"/>
      <dgm:spPr/>
      <dgm:t>
        <a:bodyPr/>
        <a:lstStyle/>
        <a:p>
          <a:endParaRPr lang="el-GR"/>
        </a:p>
      </dgm:t>
    </dgm:pt>
    <dgm:pt modelId="{DEC344BA-E749-4178-8D82-6B2404FFE289}" type="pres">
      <dgm:prSet presAssocID="{02ED405F-A61F-42BF-A7FB-F0E9FD87BA77}" presName="compChildNode" presStyleCnt="0"/>
      <dgm:spPr/>
    </dgm:pt>
    <dgm:pt modelId="{738B5D21-0187-41FB-908C-D0F04BD94746}" type="pres">
      <dgm:prSet presAssocID="{02ED405F-A61F-42BF-A7FB-F0E9FD87BA77}" presName="theInnerList" presStyleCnt="0"/>
      <dgm:spPr/>
    </dgm:pt>
    <dgm:pt modelId="{4E6E6EAE-D99E-45AC-8B78-8056103B72F4}" type="pres">
      <dgm:prSet presAssocID="{914A56BD-6BE4-4842-8C6A-028AE30592AB}" presName="childNode" presStyleLbl="node1" presStyleIdx="0" presStyleCnt="6">
        <dgm:presLayoutVars>
          <dgm:bulletEnabled val="1"/>
        </dgm:presLayoutVars>
      </dgm:prSet>
      <dgm:spPr/>
      <dgm:t>
        <a:bodyPr/>
        <a:lstStyle/>
        <a:p>
          <a:endParaRPr lang="el-GR"/>
        </a:p>
      </dgm:t>
    </dgm:pt>
    <dgm:pt modelId="{64A3E986-FA8E-446F-B5C1-47FEC23795A3}" type="pres">
      <dgm:prSet presAssocID="{914A56BD-6BE4-4842-8C6A-028AE30592AB}" presName="aSpace2" presStyleCnt="0"/>
      <dgm:spPr/>
    </dgm:pt>
    <dgm:pt modelId="{5F6F21DD-AAA7-4762-B6C9-28630AB27F87}" type="pres">
      <dgm:prSet presAssocID="{A503410A-4EEB-4A9D-B828-A2FF6B568B34}" presName="childNode" presStyleLbl="node1" presStyleIdx="1" presStyleCnt="6">
        <dgm:presLayoutVars>
          <dgm:bulletEnabled val="1"/>
        </dgm:presLayoutVars>
      </dgm:prSet>
      <dgm:spPr/>
      <dgm:t>
        <a:bodyPr/>
        <a:lstStyle/>
        <a:p>
          <a:endParaRPr lang="el-GR"/>
        </a:p>
      </dgm:t>
    </dgm:pt>
    <dgm:pt modelId="{6D2FDD90-1374-44AF-A02F-02AD79B0B899}" type="pres">
      <dgm:prSet presAssocID="{02ED405F-A61F-42BF-A7FB-F0E9FD87BA77}" presName="aSpace" presStyleCnt="0"/>
      <dgm:spPr/>
    </dgm:pt>
    <dgm:pt modelId="{76DACA91-379B-4834-BF02-6635E586D404}" type="pres">
      <dgm:prSet presAssocID="{E069F9CB-9133-4FEF-8547-6AAA74366B68}" presName="compNode" presStyleCnt="0"/>
      <dgm:spPr/>
    </dgm:pt>
    <dgm:pt modelId="{61075D13-41E5-448A-A561-48D8ADDC63EF}" type="pres">
      <dgm:prSet presAssocID="{E069F9CB-9133-4FEF-8547-6AAA74366B68}" presName="aNode" presStyleLbl="bgShp" presStyleIdx="1" presStyleCnt="3"/>
      <dgm:spPr/>
      <dgm:t>
        <a:bodyPr/>
        <a:lstStyle/>
        <a:p>
          <a:endParaRPr lang="el-GR"/>
        </a:p>
      </dgm:t>
    </dgm:pt>
    <dgm:pt modelId="{E4EF29F1-5152-43E6-A2B3-251D5019A3DF}" type="pres">
      <dgm:prSet presAssocID="{E069F9CB-9133-4FEF-8547-6AAA74366B68}" presName="textNode" presStyleLbl="bgShp" presStyleIdx="1" presStyleCnt="3"/>
      <dgm:spPr/>
      <dgm:t>
        <a:bodyPr/>
        <a:lstStyle/>
        <a:p>
          <a:endParaRPr lang="el-GR"/>
        </a:p>
      </dgm:t>
    </dgm:pt>
    <dgm:pt modelId="{B21D0D57-2EBE-401D-8D86-791F6BBC3A52}" type="pres">
      <dgm:prSet presAssocID="{E069F9CB-9133-4FEF-8547-6AAA74366B68}" presName="compChildNode" presStyleCnt="0"/>
      <dgm:spPr/>
    </dgm:pt>
    <dgm:pt modelId="{E44C1AE5-97F1-4671-BC56-0B9342C71FF2}" type="pres">
      <dgm:prSet presAssocID="{E069F9CB-9133-4FEF-8547-6AAA74366B68}" presName="theInnerList" presStyleCnt="0"/>
      <dgm:spPr/>
    </dgm:pt>
    <dgm:pt modelId="{EA32716F-E988-4CD5-A367-A3D692C95656}" type="pres">
      <dgm:prSet presAssocID="{23AB2416-B436-45B7-A6A7-99681677D38A}" presName="childNode" presStyleLbl="node1" presStyleIdx="2" presStyleCnt="6">
        <dgm:presLayoutVars>
          <dgm:bulletEnabled val="1"/>
        </dgm:presLayoutVars>
      </dgm:prSet>
      <dgm:spPr/>
      <dgm:t>
        <a:bodyPr/>
        <a:lstStyle/>
        <a:p>
          <a:endParaRPr lang="el-GR"/>
        </a:p>
      </dgm:t>
    </dgm:pt>
    <dgm:pt modelId="{84438AB0-AE64-4C2E-89EF-FB359D8485C6}" type="pres">
      <dgm:prSet presAssocID="{23AB2416-B436-45B7-A6A7-99681677D38A}" presName="aSpace2" presStyleCnt="0"/>
      <dgm:spPr/>
    </dgm:pt>
    <dgm:pt modelId="{F012B563-862F-45A3-A06B-3EDF5672FB29}" type="pres">
      <dgm:prSet presAssocID="{EF06E5B6-0F32-4C2E-B028-26C558A6958F}" presName="childNode" presStyleLbl="node1" presStyleIdx="3" presStyleCnt="6">
        <dgm:presLayoutVars>
          <dgm:bulletEnabled val="1"/>
        </dgm:presLayoutVars>
      </dgm:prSet>
      <dgm:spPr/>
      <dgm:t>
        <a:bodyPr/>
        <a:lstStyle/>
        <a:p>
          <a:endParaRPr lang="el-GR"/>
        </a:p>
      </dgm:t>
    </dgm:pt>
    <dgm:pt modelId="{7DF0A959-338E-45B1-9C09-BC4EFF8C0C22}" type="pres">
      <dgm:prSet presAssocID="{E069F9CB-9133-4FEF-8547-6AAA74366B68}" presName="aSpace" presStyleCnt="0"/>
      <dgm:spPr/>
    </dgm:pt>
    <dgm:pt modelId="{F80DDE2F-8915-4467-B35C-BE8ED720F309}" type="pres">
      <dgm:prSet presAssocID="{DAD20ED0-7B2E-449B-8B32-5D120025730E}" presName="compNode" presStyleCnt="0"/>
      <dgm:spPr/>
    </dgm:pt>
    <dgm:pt modelId="{2E5D790C-6049-444D-9DF2-50508FF29912}" type="pres">
      <dgm:prSet presAssocID="{DAD20ED0-7B2E-449B-8B32-5D120025730E}" presName="aNode" presStyleLbl="bgShp" presStyleIdx="2" presStyleCnt="3"/>
      <dgm:spPr/>
      <dgm:t>
        <a:bodyPr/>
        <a:lstStyle/>
        <a:p>
          <a:endParaRPr lang="el-GR"/>
        </a:p>
      </dgm:t>
    </dgm:pt>
    <dgm:pt modelId="{8D27CEAB-33F3-4FC3-BF6A-FE762AFE0DE6}" type="pres">
      <dgm:prSet presAssocID="{DAD20ED0-7B2E-449B-8B32-5D120025730E}" presName="textNode" presStyleLbl="bgShp" presStyleIdx="2" presStyleCnt="3"/>
      <dgm:spPr/>
      <dgm:t>
        <a:bodyPr/>
        <a:lstStyle/>
        <a:p>
          <a:endParaRPr lang="el-GR"/>
        </a:p>
      </dgm:t>
    </dgm:pt>
    <dgm:pt modelId="{10A76255-DB9B-4D2D-9BD9-98B9262047E7}" type="pres">
      <dgm:prSet presAssocID="{DAD20ED0-7B2E-449B-8B32-5D120025730E}" presName="compChildNode" presStyleCnt="0"/>
      <dgm:spPr/>
    </dgm:pt>
    <dgm:pt modelId="{84C898B7-D0F8-4D8B-9E0C-CC53D16C3582}" type="pres">
      <dgm:prSet presAssocID="{DAD20ED0-7B2E-449B-8B32-5D120025730E}" presName="theInnerList" presStyleCnt="0"/>
      <dgm:spPr/>
    </dgm:pt>
    <dgm:pt modelId="{49FF2036-A281-41E7-9DEB-11A97D69C2FF}" type="pres">
      <dgm:prSet presAssocID="{FF45E4DE-2CE5-4F58-8E6E-394BB80BEBFF}" presName="childNode" presStyleLbl="node1" presStyleIdx="4" presStyleCnt="6">
        <dgm:presLayoutVars>
          <dgm:bulletEnabled val="1"/>
        </dgm:presLayoutVars>
      </dgm:prSet>
      <dgm:spPr/>
      <dgm:t>
        <a:bodyPr/>
        <a:lstStyle/>
        <a:p>
          <a:endParaRPr lang="el-GR"/>
        </a:p>
      </dgm:t>
    </dgm:pt>
    <dgm:pt modelId="{AF7B9F50-9ECA-4E37-9B01-361A2F52B470}" type="pres">
      <dgm:prSet presAssocID="{FF45E4DE-2CE5-4F58-8E6E-394BB80BEBFF}" presName="aSpace2" presStyleCnt="0"/>
      <dgm:spPr/>
    </dgm:pt>
    <dgm:pt modelId="{B74A07A6-1540-4956-A36D-1E766EE0FC31}" type="pres">
      <dgm:prSet presAssocID="{5636945A-E988-43F5-AF04-8B4B97566103}" presName="childNode" presStyleLbl="node1" presStyleIdx="5" presStyleCnt="6">
        <dgm:presLayoutVars>
          <dgm:bulletEnabled val="1"/>
        </dgm:presLayoutVars>
      </dgm:prSet>
      <dgm:spPr/>
      <dgm:t>
        <a:bodyPr/>
        <a:lstStyle/>
        <a:p>
          <a:endParaRPr lang="el-GR"/>
        </a:p>
      </dgm:t>
    </dgm:pt>
  </dgm:ptLst>
  <dgm:cxnLst>
    <dgm:cxn modelId="{C5CCAD56-F578-4636-A39F-EBEFD45D8EF4}" type="presOf" srcId="{DAD20ED0-7B2E-449B-8B32-5D120025730E}" destId="{8D27CEAB-33F3-4FC3-BF6A-FE762AFE0DE6}" srcOrd="1" destOrd="0" presId="urn:microsoft.com/office/officeart/2005/8/layout/lProcess2"/>
    <dgm:cxn modelId="{CD01EAC5-1562-4F31-96E4-AB722287809A}" type="presOf" srcId="{914A56BD-6BE4-4842-8C6A-028AE30592AB}" destId="{4E6E6EAE-D99E-45AC-8B78-8056103B72F4}" srcOrd="0" destOrd="0" presId="urn:microsoft.com/office/officeart/2005/8/layout/lProcess2"/>
    <dgm:cxn modelId="{9BECC814-CAF3-43DA-8B5F-708B06FBEFC3}" srcId="{02ED405F-A61F-42BF-A7FB-F0E9FD87BA77}" destId="{A503410A-4EEB-4A9D-B828-A2FF6B568B34}" srcOrd="1" destOrd="0" parTransId="{AAC05731-8A14-4ED6-9207-34AD8E6896FC}" sibTransId="{D0B84994-B233-4DC2-9A4D-46E8D632A47F}"/>
    <dgm:cxn modelId="{E9BF27E1-E207-46FF-94E8-38B64792F643}" srcId="{DAD20ED0-7B2E-449B-8B32-5D120025730E}" destId="{5636945A-E988-43F5-AF04-8B4B97566103}" srcOrd="1" destOrd="0" parTransId="{90FF4601-634E-4551-AE30-4545099E6C6D}" sibTransId="{86433272-E6B2-4CBC-935B-73707FEA38DB}"/>
    <dgm:cxn modelId="{3C07ACE1-1FF6-4F93-85A7-1C0B5DFD2D7B}" type="presOf" srcId="{5636945A-E988-43F5-AF04-8B4B97566103}" destId="{B74A07A6-1540-4956-A36D-1E766EE0FC31}" srcOrd="0" destOrd="0" presId="urn:microsoft.com/office/officeart/2005/8/layout/lProcess2"/>
    <dgm:cxn modelId="{12A1318C-432F-4569-823A-8817E14ABF39}" srcId="{2824E139-1D49-4A06-9170-B2D9C6237A96}" destId="{DAD20ED0-7B2E-449B-8B32-5D120025730E}" srcOrd="2" destOrd="0" parTransId="{9B61B218-8A6D-47C2-AA22-543E1559699C}" sibTransId="{3E578005-C116-4FAA-A83B-4539FDAA70A5}"/>
    <dgm:cxn modelId="{3DFDC18A-842B-4961-A991-AABFC9218036}" srcId="{2824E139-1D49-4A06-9170-B2D9C6237A96}" destId="{02ED405F-A61F-42BF-A7FB-F0E9FD87BA77}" srcOrd="0" destOrd="0" parTransId="{812ABFCC-2E9C-4F52-AA5B-F240D40A4EFB}" sibTransId="{455BC28E-6730-4070-9341-9701079A17A0}"/>
    <dgm:cxn modelId="{F231803E-582D-4D7F-9534-AB0E1C3ABE89}" type="presOf" srcId="{EF06E5B6-0F32-4C2E-B028-26C558A6958F}" destId="{F012B563-862F-45A3-A06B-3EDF5672FB29}" srcOrd="0" destOrd="0" presId="urn:microsoft.com/office/officeart/2005/8/layout/lProcess2"/>
    <dgm:cxn modelId="{3851EA96-EF42-494A-B5A2-2526EA91860B}" type="presOf" srcId="{FF45E4DE-2CE5-4F58-8E6E-394BB80BEBFF}" destId="{49FF2036-A281-41E7-9DEB-11A97D69C2FF}" srcOrd="0" destOrd="0" presId="urn:microsoft.com/office/officeart/2005/8/layout/lProcess2"/>
    <dgm:cxn modelId="{2D663B3D-EB47-4D0F-B756-B449CA9584F4}" srcId="{E069F9CB-9133-4FEF-8547-6AAA74366B68}" destId="{23AB2416-B436-45B7-A6A7-99681677D38A}" srcOrd="0" destOrd="0" parTransId="{AA0A7589-7E2B-4A8C-B4C5-6706DE22DFE2}" sibTransId="{00B0C707-62B4-4AB7-94A6-34518F932556}"/>
    <dgm:cxn modelId="{839A684C-0E8B-4FBD-AF33-1CFD9D1CFB2F}" type="presOf" srcId="{02ED405F-A61F-42BF-A7FB-F0E9FD87BA77}" destId="{C1948E3D-F2F3-48CD-8E7A-5735D4F504E9}" srcOrd="1" destOrd="0" presId="urn:microsoft.com/office/officeart/2005/8/layout/lProcess2"/>
    <dgm:cxn modelId="{76EBD14B-2876-4479-8D22-CC15338D6461}" srcId="{DAD20ED0-7B2E-449B-8B32-5D120025730E}" destId="{FF45E4DE-2CE5-4F58-8E6E-394BB80BEBFF}" srcOrd="0" destOrd="0" parTransId="{5A9BE1DA-FB0C-4091-9DFB-4ABBD4942DD3}" sibTransId="{E0E5D9BD-E6EB-4CCD-A7B5-534D3EE13CD6}"/>
    <dgm:cxn modelId="{C08F6B2C-0121-4F1E-89BA-8FC910E030F1}" srcId="{2824E139-1D49-4A06-9170-B2D9C6237A96}" destId="{E069F9CB-9133-4FEF-8547-6AAA74366B68}" srcOrd="1" destOrd="0" parTransId="{338D9D67-A28B-4090-9EC3-DD34B0F97893}" sibTransId="{5EDAD3B3-45D9-43C8-AE84-9DF59D01E1E5}"/>
    <dgm:cxn modelId="{FBDE56C3-0CE9-4A80-BB24-755270F8A7F5}" type="presOf" srcId="{A503410A-4EEB-4A9D-B828-A2FF6B568B34}" destId="{5F6F21DD-AAA7-4762-B6C9-28630AB27F87}" srcOrd="0" destOrd="0" presId="urn:microsoft.com/office/officeart/2005/8/layout/lProcess2"/>
    <dgm:cxn modelId="{32D7653E-D68E-470F-953E-5C0AE61B1D08}" type="presOf" srcId="{E069F9CB-9133-4FEF-8547-6AAA74366B68}" destId="{61075D13-41E5-448A-A561-48D8ADDC63EF}" srcOrd="0" destOrd="0" presId="urn:microsoft.com/office/officeart/2005/8/layout/lProcess2"/>
    <dgm:cxn modelId="{3A3B6E71-12AE-4794-8A64-06DF6C28AAA3}" type="presOf" srcId="{23AB2416-B436-45B7-A6A7-99681677D38A}" destId="{EA32716F-E988-4CD5-A367-A3D692C95656}" srcOrd="0" destOrd="0" presId="urn:microsoft.com/office/officeart/2005/8/layout/lProcess2"/>
    <dgm:cxn modelId="{DE1773B6-2615-4F3C-A6B1-FB00EE52B577}" type="presOf" srcId="{2824E139-1D49-4A06-9170-B2D9C6237A96}" destId="{8DFA884D-C1A5-4E36-AF11-731B56C7C790}" srcOrd="0" destOrd="0" presId="urn:microsoft.com/office/officeart/2005/8/layout/lProcess2"/>
    <dgm:cxn modelId="{C0FA5A90-D890-4AA6-AEFB-CF3F004F77E3}" srcId="{02ED405F-A61F-42BF-A7FB-F0E9FD87BA77}" destId="{914A56BD-6BE4-4842-8C6A-028AE30592AB}" srcOrd="0" destOrd="0" parTransId="{60D011CC-B6D6-42D2-B96E-6540A4304D0E}" sibTransId="{E5558D3A-3B62-4AA9-AE72-BAF63BFA5F87}"/>
    <dgm:cxn modelId="{4A43E205-AE4F-4E5D-88C3-4110AB194796}" srcId="{E069F9CB-9133-4FEF-8547-6AAA74366B68}" destId="{EF06E5B6-0F32-4C2E-B028-26C558A6958F}" srcOrd="1" destOrd="0" parTransId="{CDEC460E-307B-4289-B4E2-A3AB8BA6AEA4}" sibTransId="{51D588EE-3F4E-4287-AB6D-C0F5E4AADDF3}"/>
    <dgm:cxn modelId="{BE53E1F7-1911-4A96-B315-F9FF501C856A}" type="presOf" srcId="{02ED405F-A61F-42BF-A7FB-F0E9FD87BA77}" destId="{32526D8A-D3E8-456A-AE23-996A9D13D943}" srcOrd="0" destOrd="0" presId="urn:microsoft.com/office/officeart/2005/8/layout/lProcess2"/>
    <dgm:cxn modelId="{2AA32CEC-D718-4FE1-87E9-2CE876EBA028}" type="presOf" srcId="{DAD20ED0-7B2E-449B-8B32-5D120025730E}" destId="{2E5D790C-6049-444D-9DF2-50508FF29912}" srcOrd="0" destOrd="0" presId="urn:microsoft.com/office/officeart/2005/8/layout/lProcess2"/>
    <dgm:cxn modelId="{9E75ECEB-47DE-4CA4-8CC5-49F0612D98AF}" type="presOf" srcId="{E069F9CB-9133-4FEF-8547-6AAA74366B68}" destId="{E4EF29F1-5152-43E6-A2B3-251D5019A3DF}" srcOrd="1" destOrd="0" presId="urn:microsoft.com/office/officeart/2005/8/layout/lProcess2"/>
    <dgm:cxn modelId="{2DC08FEB-5378-457F-B058-C0B6FE1E335A}" type="presParOf" srcId="{8DFA884D-C1A5-4E36-AF11-731B56C7C790}" destId="{3E2CF48F-68A0-4812-BF16-6605D8BADD27}" srcOrd="0" destOrd="0" presId="urn:microsoft.com/office/officeart/2005/8/layout/lProcess2"/>
    <dgm:cxn modelId="{E82AA185-F61A-4337-8410-949FA8AC3659}" type="presParOf" srcId="{3E2CF48F-68A0-4812-BF16-6605D8BADD27}" destId="{32526D8A-D3E8-456A-AE23-996A9D13D943}" srcOrd="0" destOrd="0" presId="urn:microsoft.com/office/officeart/2005/8/layout/lProcess2"/>
    <dgm:cxn modelId="{90F31B0D-499D-482E-A83A-18AE9F0D6531}" type="presParOf" srcId="{3E2CF48F-68A0-4812-BF16-6605D8BADD27}" destId="{C1948E3D-F2F3-48CD-8E7A-5735D4F504E9}" srcOrd="1" destOrd="0" presId="urn:microsoft.com/office/officeart/2005/8/layout/lProcess2"/>
    <dgm:cxn modelId="{B5578386-2978-420A-9D1A-25D63A27F655}" type="presParOf" srcId="{3E2CF48F-68A0-4812-BF16-6605D8BADD27}" destId="{DEC344BA-E749-4178-8D82-6B2404FFE289}" srcOrd="2" destOrd="0" presId="urn:microsoft.com/office/officeart/2005/8/layout/lProcess2"/>
    <dgm:cxn modelId="{04BA5657-D277-4495-AD33-245B685A8EF7}" type="presParOf" srcId="{DEC344BA-E749-4178-8D82-6B2404FFE289}" destId="{738B5D21-0187-41FB-908C-D0F04BD94746}" srcOrd="0" destOrd="0" presId="urn:microsoft.com/office/officeart/2005/8/layout/lProcess2"/>
    <dgm:cxn modelId="{A739450F-43D6-46A4-8CB9-60FEBCFEAB93}" type="presParOf" srcId="{738B5D21-0187-41FB-908C-D0F04BD94746}" destId="{4E6E6EAE-D99E-45AC-8B78-8056103B72F4}" srcOrd="0" destOrd="0" presId="urn:microsoft.com/office/officeart/2005/8/layout/lProcess2"/>
    <dgm:cxn modelId="{5867ACC7-D393-4451-AF26-757CFF767B53}" type="presParOf" srcId="{738B5D21-0187-41FB-908C-D0F04BD94746}" destId="{64A3E986-FA8E-446F-B5C1-47FEC23795A3}" srcOrd="1" destOrd="0" presId="urn:microsoft.com/office/officeart/2005/8/layout/lProcess2"/>
    <dgm:cxn modelId="{81646CBE-BC99-43D1-BB59-C8FC0D831DD7}" type="presParOf" srcId="{738B5D21-0187-41FB-908C-D0F04BD94746}" destId="{5F6F21DD-AAA7-4762-B6C9-28630AB27F87}" srcOrd="2" destOrd="0" presId="urn:microsoft.com/office/officeart/2005/8/layout/lProcess2"/>
    <dgm:cxn modelId="{DBC63A3C-23CF-4925-B9AB-A24E1711ABA5}" type="presParOf" srcId="{8DFA884D-C1A5-4E36-AF11-731B56C7C790}" destId="{6D2FDD90-1374-44AF-A02F-02AD79B0B899}" srcOrd="1" destOrd="0" presId="urn:microsoft.com/office/officeart/2005/8/layout/lProcess2"/>
    <dgm:cxn modelId="{A6F42AB9-EBEE-4B4B-919E-3DAE75C2A7D4}" type="presParOf" srcId="{8DFA884D-C1A5-4E36-AF11-731B56C7C790}" destId="{76DACA91-379B-4834-BF02-6635E586D404}" srcOrd="2" destOrd="0" presId="urn:microsoft.com/office/officeart/2005/8/layout/lProcess2"/>
    <dgm:cxn modelId="{96A458CD-CB6D-4121-9920-FCCA7551A157}" type="presParOf" srcId="{76DACA91-379B-4834-BF02-6635E586D404}" destId="{61075D13-41E5-448A-A561-48D8ADDC63EF}" srcOrd="0" destOrd="0" presId="urn:microsoft.com/office/officeart/2005/8/layout/lProcess2"/>
    <dgm:cxn modelId="{1B436A7F-3F30-4393-9067-0F82C59EA88B}" type="presParOf" srcId="{76DACA91-379B-4834-BF02-6635E586D404}" destId="{E4EF29F1-5152-43E6-A2B3-251D5019A3DF}" srcOrd="1" destOrd="0" presId="urn:microsoft.com/office/officeart/2005/8/layout/lProcess2"/>
    <dgm:cxn modelId="{2AA93C8D-5575-4CE1-8AB9-31A8AEB4F7DF}" type="presParOf" srcId="{76DACA91-379B-4834-BF02-6635E586D404}" destId="{B21D0D57-2EBE-401D-8D86-791F6BBC3A52}" srcOrd="2" destOrd="0" presId="urn:microsoft.com/office/officeart/2005/8/layout/lProcess2"/>
    <dgm:cxn modelId="{F5DACD76-C857-4B0E-B1AF-6D92A28112C4}" type="presParOf" srcId="{B21D0D57-2EBE-401D-8D86-791F6BBC3A52}" destId="{E44C1AE5-97F1-4671-BC56-0B9342C71FF2}" srcOrd="0" destOrd="0" presId="urn:microsoft.com/office/officeart/2005/8/layout/lProcess2"/>
    <dgm:cxn modelId="{4D33FB95-7D6F-441A-B5C6-7EC37E14BC40}" type="presParOf" srcId="{E44C1AE5-97F1-4671-BC56-0B9342C71FF2}" destId="{EA32716F-E988-4CD5-A367-A3D692C95656}" srcOrd="0" destOrd="0" presId="urn:microsoft.com/office/officeart/2005/8/layout/lProcess2"/>
    <dgm:cxn modelId="{35A2064B-B87F-4454-82E6-E3352C2D63E8}" type="presParOf" srcId="{E44C1AE5-97F1-4671-BC56-0B9342C71FF2}" destId="{84438AB0-AE64-4C2E-89EF-FB359D8485C6}" srcOrd="1" destOrd="0" presId="urn:microsoft.com/office/officeart/2005/8/layout/lProcess2"/>
    <dgm:cxn modelId="{E18432F5-AD7A-4D93-B553-8CF633618957}" type="presParOf" srcId="{E44C1AE5-97F1-4671-BC56-0B9342C71FF2}" destId="{F012B563-862F-45A3-A06B-3EDF5672FB29}" srcOrd="2" destOrd="0" presId="urn:microsoft.com/office/officeart/2005/8/layout/lProcess2"/>
    <dgm:cxn modelId="{CFBD408E-ADC4-4ACC-B3DB-E09BC9ED9864}" type="presParOf" srcId="{8DFA884D-C1A5-4E36-AF11-731B56C7C790}" destId="{7DF0A959-338E-45B1-9C09-BC4EFF8C0C22}" srcOrd="3" destOrd="0" presId="urn:microsoft.com/office/officeart/2005/8/layout/lProcess2"/>
    <dgm:cxn modelId="{077BB0BA-27A4-4393-A94D-E913E7BA0477}" type="presParOf" srcId="{8DFA884D-C1A5-4E36-AF11-731B56C7C790}" destId="{F80DDE2F-8915-4467-B35C-BE8ED720F309}" srcOrd="4" destOrd="0" presId="urn:microsoft.com/office/officeart/2005/8/layout/lProcess2"/>
    <dgm:cxn modelId="{1DB953EB-E25C-46B1-BAD0-979AB52C1817}" type="presParOf" srcId="{F80DDE2F-8915-4467-B35C-BE8ED720F309}" destId="{2E5D790C-6049-444D-9DF2-50508FF29912}" srcOrd="0" destOrd="0" presId="urn:microsoft.com/office/officeart/2005/8/layout/lProcess2"/>
    <dgm:cxn modelId="{6E767EEF-5C5D-4FF6-85F1-74D981BD3566}" type="presParOf" srcId="{F80DDE2F-8915-4467-B35C-BE8ED720F309}" destId="{8D27CEAB-33F3-4FC3-BF6A-FE762AFE0DE6}" srcOrd="1" destOrd="0" presId="urn:microsoft.com/office/officeart/2005/8/layout/lProcess2"/>
    <dgm:cxn modelId="{9E811397-D720-43D8-9094-0B756B10FAB4}" type="presParOf" srcId="{F80DDE2F-8915-4467-B35C-BE8ED720F309}" destId="{10A76255-DB9B-4D2D-9BD9-98B9262047E7}" srcOrd="2" destOrd="0" presId="urn:microsoft.com/office/officeart/2005/8/layout/lProcess2"/>
    <dgm:cxn modelId="{9CDC4855-4A81-4DF5-BC5C-3398C7C13DE1}" type="presParOf" srcId="{10A76255-DB9B-4D2D-9BD9-98B9262047E7}" destId="{84C898B7-D0F8-4D8B-9E0C-CC53D16C3582}" srcOrd="0" destOrd="0" presId="urn:microsoft.com/office/officeart/2005/8/layout/lProcess2"/>
    <dgm:cxn modelId="{A28D080E-EDE3-4877-B666-7F3E7B17948D}" type="presParOf" srcId="{84C898B7-D0F8-4D8B-9E0C-CC53D16C3582}" destId="{49FF2036-A281-41E7-9DEB-11A97D69C2FF}" srcOrd="0" destOrd="0" presId="urn:microsoft.com/office/officeart/2005/8/layout/lProcess2"/>
    <dgm:cxn modelId="{01C64AD8-8C23-4801-ADB8-E97491B945B9}" type="presParOf" srcId="{84C898B7-D0F8-4D8B-9E0C-CC53D16C3582}" destId="{AF7B9F50-9ECA-4E37-9B01-361A2F52B470}" srcOrd="1" destOrd="0" presId="urn:microsoft.com/office/officeart/2005/8/layout/lProcess2"/>
    <dgm:cxn modelId="{A82B75AA-0DB9-4912-8319-00C6C50FD47C}" type="presParOf" srcId="{84C898B7-D0F8-4D8B-9E0C-CC53D16C3582}" destId="{B74A07A6-1540-4956-A36D-1E766EE0FC31}" srcOrd="2" destOrd="0" presId="urn:microsoft.com/office/officeart/2005/8/layout/lProcess2"/>
  </dgm:cxnLst>
  <dgm:bg/>
  <dgm:whole/>
</dgm:dataModel>
</file>

<file path=ppt/diagrams/data8.xml><?xml version="1.0" encoding="utf-8"?>
<dgm:dataModel xmlns:dgm="http://schemas.openxmlformats.org/drawingml/2006/diagram" xmlns:a="http://schemas.openxmlformats.org/drawingml/2006/main">
  <dgm:ptLst>
    <dgm:pt modelId="{2824E139-1D49-4A06-9170-B2D9C6237A96}"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l-GR"/>
        </a:p>
      </dgm:t>
    </dgm:pt>
    <dgm:pt modelId="{02ED405F-A61F-42BF-A7FB-F0E9FD87BA77}">
      <dgm:prSet phldrT="[Κείμενο]" custT="1"/>
      <dgm:spPr/>
      <dgm:t>
        <a:bodyPr/>
        <a:lstStyle/>
        <a:p>
          <a:r>
            <a:rPr lang="el-GR" sz="3200" dirty="0" smtClean="0"/>
            <a:t>Νομισματική </a:t>
          </a:r>
          <a:r>
            <a:rPr lang="el-GR" sz="3200" dirty="0" err="1" smtClean="0"/>
            <a:t>πολιτικη</a:t>
          </a:r>
          <a:endParaRPr lang="el-GR" sz="3200" dirty="0"/>
        </a:p>
      </dgm:t>
    </dgm:pt>
    <dgm:pt modelId="{812ABFCC-2E9C-4F52-AA5B-F240D40A4EFB}" type="parTrans" cxnId="{3DFDC18A-842B-4961-A991-AABFC9218036}">
      <dgm:prSet/>
      <dgm:spPr/>
      <dgm:t>
        <a:bodyPr/>
        <a:lstStyle/>
        <a:p>
          <a:endParaRPr lang="el-GR"/>
        </a:p>
      </dgm:t>
    </dgm:pt>
    <dgm:pt modelId="{455BC28E-6730-4070-9341-9701079A17A0}" type="sibTrans" cxnId="{3DFDC18A-842B-4961-A991-AABFC9218036}">
      <dgm:prSet/>
      <dgm:spPr/>
      <dgm:t>
        <a:bodyPr/>
        <a:lstStyle/>
        <a:p>
          <a:endParaRPr lang="el-GR"/>
        </a:p>
      </dgm:t>
    </dgm:pt>
    <dgm:pt modelId="{914A56BD-6BE4-4842-8C6A-028AE30592AB}">
      <dgm:prSet phldrT="[Κείμενο]" custT="1"/>
      <dgm:spPr/>
      <dgm:t>
        <a:bodyPr/>
        <a:lstStyle/>
        <a:p>
          <a:r>
            <a:rPr lang="el-GR" sz="2400" dirty="0" err="1" smtClean="0"/>
            <a:t>Αποκρατικο</a:t>
          </a:r>
          <a:r>
            <a:rPr lang="el-GR" sz="2400" dirty="0" smtClean="0"/>
            <a:t>-ποιήθηκε και</a:t>
          </a:r>
          <a:endParaRPr lang="el-GR" sz="2400" dirty="0"/>
        </a:p>
      </dgm:t>
    </dgm:pt>
    <dgm:pt modelId="{60D011CC-B6D6-42D2-B96E-6540A4304D0E}" type="parTrans" cxnId="{C0FA5A90-D890-4AA6-AEFB-CF3F004F77E3}">
      <dgm:prSet/>
      <dgm:spPr/>
      <dgm:t>
        <a:bodyPr/>
        <a:lstStyle/>
        <a:p>
          <a:endParaRPr lang="el-GR"/>
        </a:p>
      </dgm:t>
    </dgm:pt>
    <dgm:pt modelId="{E5558D3A-3B62-4AA9-AE72-BAF63BFA5F87}" type="sibTrans" cxnId="{C0FA5A90-D890-4AA6-AEFB-CF3F004F77E3}">
      <dgm:prSet/>
      <dgm:spPr/>
      <dgm:t>
        <a:bodyPr/>
        <a:lstStyle/>
        <a:p>
          <a:endParaRPr lang="el-GR"/>
        </a:p>
      </dgm:t>
    </dgm:pt>
    <dgm:pt modelId="{A503410A-4EEB-4A9D-B828-A2FF6B568B34}">
      <dgm:prSet phldrT="[Κείμενο]" custT="1"/>
      <dgm:spPr/>
      <dgm:t>
        <a:bodyPr/>
        <a:lstStyle/>
        <a:p>
          <a:r>
            <a:rPr lang="el-GR" sz="2400" dirty="0" smtClean="0"/>
            <a:t>Ασκείται πλέον από την ΕΚΤ</a:t>
          </a:r>
          <a:endParaRPr lang="el-GR" sz="2400" dirty="0"/>
        </a:p>
      </dgm:t>
    </dgm:pt>
    <dgm:pt modelId="{AAC05731-8A14-4ED6-9207-34AD8E6896FC}" type="parTrans" cxnId="{9BECC814-CAF3-43DA-8B5F-708B06FBEFC3}">
      <dgm:prSet/>
      <dgm:spPr/>
      <dgm:t>
        <a:bodyPr/>
        <a:lstStyle/>
        <a:p>
          <a:endParaRPr lang="el-GR"/>
        </a:p>
      </dgm:t>
    </dgm:pt>
    <dgm:pt modelId="{D0B84994-B233-4DC2-9A4D-46E8D632A47F}" type="sibTrans" cxnId="{9BECC814-CAF3-43DA-8B5F-708B06FBEFC3}">
      <dgm:prSet/>
      <dgm:spPr/>
      <dgm:t>
        <a:bodyPr/>
        <a:lstStyle/>
        <a:p>
          <a:endParaRPr lang="el-GR"/>
        </a:p>
      </dgm:t>
    </dgm:pt>
    <dgm:pt modelId="{E069F9CB-9133-4FEF-8547-6AAA74366B68}">
      <dgm:prSet phldrT="[Κείμενο]" custT="1"/>
      <dgm:spPr/>
      <dgm:t>
        <a:bodyPr/>
        <a:lstStyle/>
        <a:p>
          <a:r>
            <a:rPr lang="el-GR" sz="2800" dirty="0" smtClean="0"/>
            <a:t>Δημοσιονομική πολιτική</a:t>
          </a:r>
          <a:endParaRPr lang="el-GR" sz="2800" dirty="0"/>
        </a:p>
      </dgm:t>
    </dgm:pt>
    <dgm:pt modelId="{338D9D67-A28B-4090-9EC3-DD34B0F97893}" type="parTrans" cxnId="{C08F6B2C-0121-4F1E-89BA-8FC910E030F1}">
      <dgm:prSet/>
      <dgm:spPr/>
      <dgm:t>
        <a:bodyPr/>
        <a:lstStyle/>
        <a:p>
          <a:endParaRPr lang="el-GR"/>
        </a:p>
      </dgm:t>
    </dgm:pt>
    <dgm:pt modelId="{5EDAD3B3-45D9-43C8-AE84-9DF59D01E1E5}" type="sibTrans" cxnId="{C08F6B2C-0121-4F1E-89BA-8FC910E030F1}">
      <dgm:prSet/>
      <dgm:spPr/>
      <dgm:t>
        <a:bodyPr/>
        <a:lstStyle/>
        <a:p>
          <a:endParaRPr lang="el-GR"/>
        </a:p>
      </dgm:t>
    </dgm:pt>
    <dgm:pt modelId="{23AB2416-B436-45B7-A6A7-99681677D38A}">
      <dgm:prSet phldrT="[Κείμενο]" custT="1"/>
      <dgm:spPr/>
      <dgm:t>
        <a:bodyPr/>
        <a:lstStyle/>
        <a:p>
          <a:r>
            <a:rPr lang="el-GR" sz="2400" dirty="0" smtClean="0"/>
            <a:t>Πλήρως διαχωρισμένη</a:t>
          </a:r>
          <a:endParaRPr lang="el-GR" sz="2400" dirty="0"/>
        </a:p>
      </dgm:t>
    </dgm:pt>
    <dgm:pt modelId="{AA0A7589-7E2B-4A8C-B4C5-6706DE22DFE2}" type="parTrans" cxnId="{2D663B3D-EB47-4D0F-B756-B449CA9584F4}">
      <dgm:prSet/>
      <dgm:spPr/>
      <dgm:t>
        <a:bodyPr/>
        <a:lstStyle/>
        <a:p>
          <a:endParaRPr lang="el-GR"/>
        </a:p>
      </dgm:t>
    </dgm:pt>
    <dgm:pt modelId="{00B0C707-62B4-4AB7-94A6-34518F932556}" type="sibTrans" cxnId="{2D663B3D-EB47-4D0F-B756-B449CA9584F4}">
      <dgm:prSet/>
      <dgm:spPr/>
      <dgm:t>
        <a:bodyPr/>
        <a:lstStyle/>
        <a:p>
          <a:endParaRPr lang="el-GR"/>
        </a:p>
      </dgm:t>
    </dgm:pt>
    <dgm:pt modelId="{EF06E5B6-0F32-4C2E-B028-26C558A6958F}">
      <dgm:prSet phldrT="[Κείμενο]" custT="1"/>
      <dgm:spPr/>
      <dgm:t>
        <a:bodyPr/>
        <a:lstStyle/>
        <a:p>
          <a:r>
            <a:rPr lang="el-GR" sz="2400" dirty="0" smtClean="0"/>
            <a:t>Ενώ πρέπει να ασκείται από κοινού</a:t>
          </a:r>
          <a:endParaRPr lang="el-GR" sz="2400" dirty="0"/>
        </a:p>
      </dgm:t>
    </dgm:pt>
    <dgm:pt modelId="{CDEC460E-307B-4289-B4E2-A3AB8BA6AEA4}" type="parTrans" cxnId="{4A43E205-AE4F-4E5D-88C3-4110AB194796}">
      <dgm:prSet/>
      <dgm:spPr/>
      <dgm:t>
        <a:bodyPr/>
        <a:lstStyle/>
        <a:p>
          <a:endParaRPr lang="el-GR"/>
        </a:p>
      </dgm:t>
    </dgm:pt>
    <dgm:pt modelId="{51D588EE-3F4E-4287-AB6D-C0F5E4AADDF3}" type="sibTrans" cxnId="{4A43E205-AE4F-4E5D-88C3-4110AB194796}">
      <dgm:prSet/>
      <dgm:spPr/>
      <dgm:t>
        <a:bodyPr/>
        <a:lstStyle/>
        <a:p>
          <a:endParaRPr lang="el-GR"/>
        </a:p>
      </dgm:t>
    </dgm:pt>
    <dgm:pt modelId="{DAD20ED0-7B2E-449B-8B32-5D120025730E}">
      <dgm:prSet phldrT="[Κείμενο]" custT="1"/>
      <dgm:spPr/>
      <dgm:t>
        <a:bodyPr/>
        <a:lstStyle/>
        <a:p>
          <a:r>
            <a:rPr lang="el-GR" sz="3600" dirty="0" smtClean="0"/>
            <a:t>Ατελής ΕΖ</a:t>
          </a:r>
          <a:endParaRPr lang="el-GR" sz="3600" dirty="0"/>
        </a:p>
      </dgm:t>
    </dgm:pt>
    <dgm:pt modelId="{9B61B218-8A6D-47C2-AA22-543E1559699C}" type="parTrans" cxnId="{12A1318C-432F-4569-823A-8817E14ABF39}">
      <dgm:prSet/>
      <dgm:spPr/>
      <dgm:t>
        <a:bodyPr/>
        <a:lstStyle/>
        <a:p>
          <a:endParaRPr lang="el-GR"/>
        </a:p>
      </dgm:t>
    </dgm:pt>
    <dgm:pt modelId="{3E578005-C116-4FAA-A83B-4539FDAA70A5}" type="sibTrans" cxnId="{12A1318C-432F-4569-823A-8817E14ABF39}">
      <dgm:prSet/>
      <dgm:spPr/>
      <dgm:t>
        <a:bodyPr/>
        <a:lstStyle/>
        <a:p>
          <a:endParaRPr lang="el-GR"/>
        </a:p>
      </dgm:t>
    </dgm:pt>
    <dgm:pt modelId="{FF45E4DE-2CE5-4F58-8E6E-394BB80BEBFF}">
      <dgm:prSet phldrT="[Κείμενο]" custT="1"/>
      <dgm:spPr/>
      <dgm:t>
        <a:bodyPr/>
        <a:lstStyle/>
        <a:p>
          <a:r>
            <a:rPr lang="el-GR" sz="2400" dirty="0" smtClean="0"/>
            <a:t>Ευπάθεια λόγω μη </a:t>
          </a:r>
          <a:r>
            <a:rPr lang="el-GR" sz="2400" dirty="0" err="1" smtClean="0"/>
            <a:t>δημοσιονομι</a:t>
          </a:r>
          <a:r>
            <a:rPr lang="el-GR" sz="2400" dirty="0" smtClean="0"/>
            <a:t>-</a:t>
          </a:r>
          <a:r>
            <a:rPr lang="el-GR" sz="2400" dirty="0" err="1" smtClean="0"/>
            <a:t>κής</a:t>
          </a:r>
          <a:r>
            <a:rPr lang="el-GR" sz="2400" dirty="0" smtClean="0"/>
            <a:t> </a:t>
          </a:r>
          <a:r>
            <a:rPr lang="el-GR" sz="2400" dirty="0" smtClean="0"/>
            <a:t>άνωσης</a:t>
          </a:r>
          <a:endParaRPr lang="el-GR" sz="2400" dirty="0"/>
        </a:p>
      </dgm:t>
    </dgm:pt>
    <dgm:pt modelId="{5A9BE1DA-FB0C-4091-9DFB-4ABBD4942DD3}" type="parTrans" cxnId="{76EBD14B-2876-4479-8D22-CC15338D6461}">
      <dgm:prSet/>
      <dgm:spPr/>
      <dgm:t>
        <a:bodyPr/>
        <a:lstStyle/>
        <a:p>
          <a:endParaRPr lang="el-GR"/>
        </a:p>
      </dgm:t>
    </dgm:pt>
    <dgm:pt modelId="{E0E5D9BD-E6EB-4CCD-A7B5-534D3EE13CD6}" type="sibTrans" cxnId="{76EBD14B-2876-4479-8D22-CC15338D6461}">
      <dgm:prSet/>
      <dgm:spPr/>
      <dgm:t>
        <a:bodyPr/>
        <a:lstStyle/>
        <a:p>
          <a:endParaRPr lang="el-GR"/>
        </a:p>
      </dgm:t>
    </dgm:pt>
    <dgm:pt modelId="{5636945A-E988-43F5-AF04-8B4B97566103}">
      <dgm:prSet phldrT="[Κείμενο]" custT="1"/>
      <dgm:spPr/>
      <dgm:t>
        <a:bodyPr/>
        <a:lstStyle/>
        <a:p>
          <a:r>
            <a:rPr lang="el-GR" sz="2400" dirty="0" smtClean="0"/>
            <a:t>ΕΖ δεν αποτελεί άριστη νομισματική πολιτική</a:t>
          </a:r>
          <a:endParaRPr lang="el-GR" sz="2400" dirty="0"/>
        </a:p>
      </dgm:t>
    </dgm:pt>
    <dgm:pt modelId="{90FF4601-634E-4551-AE30-4545099E6C6D}" type="parTrans" cxnId="{E9BF27E1-E207-46FF-94E8-38B64792F643}">
      <dgm:prSet/>
      <dgm:spPr/>
      <dgm:t>
        <a:bodyPr/>
        <a:lstStyle/>
        <a:p>
          <a:endParaRPr lang="el-GR"/>
        </a:p>
      </dgm:t>
    </dgm:pt>
    <dgm:pt modelId="{86433272-E6B2-4CBC-935B-73707FEA38DB}" type="sibTrans" cxnId="{E9BF27E1-E207-46FF-94E8-38B64792F643}">
      <dgm:prSet/>
      <dgm:spPr/>
      <dgm:t>
        <a:bodyPr/>
        <a:lstStyle/>
        <a:p>
          <a:endParaRPr lang="el-GR"/>
        </a:p>
      </dgm:t>
    </dgm:pt>
    <dgm:pt modelId="{8DFA884D-C1A5-4E36-AF11-731B56C7C790}" type="pres">
      <dgm:prSet presAssocID="{2824E139-1D49-4A06-9170-B2D9C6237A96}" presName="theList" presStyleCnt="0">
        <dgm:presLayoutVars>
          <dgm:dir/>
          <dgm:animLvl val="lvl"/>
          <dgm:resizeHandles val="exact"/>
        </dgm:presLayoutVars>
      </dgm:prSet>
      <dgm:spPr/>
      <dgm:t>
        <a:bodyPr/>
        <a:lstStyle/>
        <a:p>
          <a:endParaRPr lang="el-GR"/>
        </a:p>
      </dgm:t>
    </dgm:pt>
    <dgm:pt modelId="{3E2CF48F-68A0-4812-BF16-6605D8BADD27}" type="pres">
      <dgm:prSet presAssocID="{02ED405F-A61F-42BF-A7FB-F0E9FD87BA77}" presName="compNode" presStyleCnt="0"/>
      <dgm:spPr/>
    </dgm:pt>
    <dgm:pt modelId="{32526D8A-D3E8-456A-AE23-996A9D13D943}" type="pres">
      <dgm:prSet presAssocID="{02ED405F-A61F-42BF-A7FB-F0E9FD87BA77}" presName="aNode" presStyleLbl="bgShp" presStyleIdx="0" presStyleCnt="3"/>
      <dgm:spPr/>
      <dgm:t>
        <a:bodyPr/>
        <a:lstStyle/>
        <a:p>
          <a:endParaRPr lang="el-GR"/>
        </a:p>
      </dgm:t>
    </dgm:pt>
    <dgm:pt modelId="{C1948E3D-F2F3-48CD-8E7A-5735D4F504E9}" type="pres">
      <dgm:prSet presAssocID="{02ED405F-A61F-42BF-A7FB-F0E9FD87BA77}" presName="textNode" presStyleLbl="bgShp" presStyleIdx="0" presStyleCnt="3"/>
      <dgm:spPr/>
      <dgm:t>
        <a:bodyPr/>
        <a:lstStyle/>
        <a:p>
          <a:endParaRPr lang="el-GR"/>
        </a:p>
      </dgm:t>
    </dgm:pt>
    <dgm:pt modelId="{DEC344BA-E749-4178-8D82-6B2404FFE289}" type="pres">
      <dgm:prSet presAssocID="{02ED405F-A61F-42BF-A7FB-F0E9FD87BA77}" presName="compChildNode" presStyleCnt="0"/>
      <dgm:spPr/>
    </dgm:pt>
    <dgm:pt modelId="{738B5D21-0187-41FB-908C-D0F04BD94746}" type="pres">
      <dgm:prSet presAssocID="{02ED405F-A61F-42BF-A7FB-F0E9FD87BA77}" presName="theInnerList" presStyleCnt="0"/>
      <dgm:spPr/>
    </dgm:pt>
    <dgm:pt modelId="{4E6E6EAE-D99E-45AC-8B78-8056103B72F4}" type="pres">
      <dgm:prSet presAssocID="{914A56BD-6BE4-4842-8C6A-028AE30592AB}" presName="childNode" presStyleLbl="node1" presStyleIdx="0" presStyleCnt="6">
        <dgm:presLayoutVars>
          <dgm:bulletEnabled val="1"/>
        </dgm:presLayoutVars>
      </dgm:prSet>
      <dgm:spPr/>
      <dgm:t>
        <a:bodyPr/>
        <a:lstStyle/>
        <a:p>
          <a:endParaRPr lang="el-GR"/>
        </a:p>
      </dgm:t>
    </dgm:pt>
    <dgm:pt modelId="{64A3E986-FA8E-446F-B5C1-47FEC23795A3}" type="pres">
      <dgm:prSet presAssocID="{914A56BD-6BE4-4842-8C6A-028AE30592AB}" presName="aSpace2" presStyleCnt="0"/>
      <dgm:spPr/>
    </dgm:pt>
    <dgm:pt modelId="{5F6F21DD-AAA7-4762-B6C9-28630AB27F87}" type="pres">
      <dgm:prSet presAssocID="{A503410A-4EEB-4A9D-B828-A2FF6B568B34}" presName="childNode" presStyleLbl="node1" presStyleIdx="1" presStyleCnt="6">
        <dgm:presLayoutVars>
          <dgm:bulletEnabled val="1"/>
        </dgm:presLayoutVars>
      </dgm:prSet>
      <dgm:spPr/>
      <dgm:t>
        <a:bodyPr/>
        <a:lstStyle/>
        <a:p>
          <a:endParaRPr lang="el-GR"/>
        </a:p>
      </dgm:t>
    </dgm:pt>
    <dgm:pt modelId="{6D2FDD90-1374-44AF-A02F-02AD79B0B899}" type="pres">
      <dgm:prSet presAssocID="{02ED405F-A61F-42BF-A7FB-F0E9FD87BA77}" presName="aSpace" presStyleCnt="0"/>
      <dgm:spPr/>
    </dgm:pt>
    <dgm:pt modelId="{76DACA91-379B-4834-BF02-6635E586D404}" type="pres">
      <dgm:prSet presAssocID="{E069F9CB-9133-4FEF-8547-6AAA74366B68}" presName="compNode" presStyleCnt="0"/>
      <dgm:spPr/>
    </dgm:pt>
    <dgm:pt modelId="{61075D13-41E5-448A-A561-48D8ADDC63EF}" type="pres">
      <dgm:prSet presAssocID="{E069F9CB-9133-4FEF-8547-6AAA74366B68}" presName="aNode" presStyleLbl="bgShp" presStyleIdx="1" presStyleCnt="3" custLinFactNeighborX="769" custLinFactNeighborY="-1198"/>
      <dgm:spPr/>
      <dgm:t>
        <a:bodyPr/>
        <a:lstStyle/>
        <a:p>
          <a:endParaRPr lang="el-GR"/>
        </a:p>
      </dgm:t>
    </dgm:pt>
    <dgm:pt modelId="{E4EF29F1-5152-43E6-A2B3-251D5019A3DF}" type="pres">
      <dgm:prSet presAssocID="{E069F9CB-9133-4FEF-8547-6AAA74366B68}" presName="textNode" presStyleLbl="bgShp" presStyleIdx="1" presStyleCnt="3"/>
      <dgm:spPr/>
      <dgm:t>
        <a:bodyPr/>
        <a:lstStyle/>
        <a:p>
          <a:endParaRPr lang="el-GR"/>
        </a:p>
      </dgm:t>
    </dgm:pt>
    <dgm:pt modelId="{B21D0D57-2EBE-401D-8D86-791F6BBC3A52}" type="pres">
      <dgm:prSet presAssocID="{E069F9CB-9133-4FEF-8547-6AAA74366B68}" presName="compChildNode" presStyleCnt="0"/>
      <dgm:spPr/>
    </dgm:pt>
    <dgm:pt modelId="{E44C1AE5-97F1-4671-BC56-0B9342C71FF2}" type="pres">
      <dgm:prSet presAssocID="{E069F9CB-9133-4FEF-8547-6AAA74366B68}" presName="theInnerList" presStyleCnt="0"/>
      <dgm:spPr/>
    </dgm:pt>
    <dgm:pt modelId="{EA32716F-E988-4CD5-A367-A3D692C95656}" type="pres">
      <dgm:prSet presAssocID="{23AB2416-B436-45B7-A6A7-99681677D38A}" presName="childNode" presStyleLbl="node1" presStyleIdx="2" presStyleCnt="6">
        <dgm:presLayoutVars>
          <dgm:bulletEnabled val="1"/>
        </dgm:presLayoutVars>
      </dgm:prSet>
      <dgm:spPr/>
      <dgm:t>
        <a:bodyPr/>
        <a:lstStyle/>
        <a:p>
          <a:endParaRPr lang="el-GR"/>
        </a:p>
      </dgm:t>
    </dgm:pt>
    <dgm:pt modelId="{84438AB0-AE64-4C2E-89EF-FB359D8485C6}" type="pres">
      <dgm:prSet presAssocID="{23AB2416-B436-45B7-A6A7-99681677D38A}" presName="aSpace2" presStyleCnt="0"/>
      <dgm:spPr/>
    </dgm:pt>
    <dgm:pt modelId="{F012B563-862F-45A3-A06B-3EDF5672FB29}" type="pres">
      <dgm:prSet presAssocID="{EF06E5B6-0F32-4C2E-B028-26C558A6958F}" presName="childNode" presStyleLbl="node1" presStyleIdx="3" presStyleCnt="6">
        <dgm:presLayoutVars>
          <dgm:bulletEnabled val="1"/>
        </dgm:presLayoutVars>
      </dgm:prSet>
      <dgm:spPr/>
      <dgm:t>
        <a:bodyPr/>
        <a:lstStyle/>
        <a:p>
          <a:endParaRPr lang="el-GR"/>
        </a:p>
      </dgm:t>
    </dgm:pt>
    <dgm:pt modelId="{7DF0A959-338E-45B1-9C09-BC4EFF8C0C22}" type="pres">
      <dgm:prSet presAssocID="{E069F9CB-9133-4FEF-8547-6AAA74366B68}" presName="aSpace" presStyleCnt="0"/>
      <dgm:spPr/>
    </dgm:pt>
    <dgm:pt modelId="{F80DDE2F-8915-4467-B35C-BE8ED720F309}" type="pres">
      <dgm:prSet presAssocID="{DAD20ED0-7B2E-449B-8B32-5D120025730E}" presName="compNode" presStyleCnt="0"/>
      <dgm:spPr/>
    </dgm:pt>
    <dgm:pt modelId="{2E5D790C-6049-444D-9DF2-50508FF29912}" type="pres">
      <dgm:prSet presAssocID="{DAD20ED0-7B2E-449B-8B32-5D120025730E}" presName="aNode" presStyleLbl="bgShp" presStyleIdx="2" presStyleCnt="3"/>
      <dgm:spPr/>
      <dgm:t>
        <a:bodyPr/>
        <a:lstStyle/>
        <a:p>
          <a:endParaRPr lang="el-GR"/>
        </a:p>
      </dgm:t>
    </dgm:pt>
    <dgm:pt modelId="{8D27CEAB-33F3-4FC3-BF6A-FE762AFE0DE6}" type="pres">
      <dgm:prSet presAssocID="{DAD20ED0-7B2E-449B-8B32-5D120025730E}" presName="textNode" presStyleLbl="bgShp" presStyleIdx="2" presStyleCnt="3"/>
      <dgm:spPr/>
      <dgm:t>
        <a:bodyPr/>
        <a:lstStyle/>
        <a:p>
          <a:endParaRPr lang="el-GR"/>
        </a:p>
      </dgm:t>
    </dgm:pt>
    <dgm:pt modelId="{10A76255-DB9B-4D2D-9BD9-98B9262047E7}" type="pres">
      <dgm:prSet presAssocID="{DAD20ED0-7B2E-449B-8B32-5D120025730E}" presName="compChildNode" presStyleCnt="0"/>
      <dgm:spPr/>
    </dgm:pt>
    <dgm:pt modelId="{84C898B7-D0F8-4D8B-9E0C-CC53D16C3582}" type="pres">
      <dgm:prSet presAssocID="{DAD20ED0-7B2E-449B-8B32-5D120025730E}" presName="theInnerList" presStyleCnt="0"/>
      <dgm:spPr/>
    </dgm:pt>
    <dgm:pt modelId="{49FF2036-A281-41E7-9DEB-11A97D69C2FF}" type="pres">
      <dgm:prSet presAssocID="{FF45E4DE-2CE5-4F58-8E6E-394BB80BEBFF}" presName="childNode" presStyleLbl="node1" presStyleIdx="4" presStyleCnt="6">
        <dgm:presLayoutVars>
          <dgm:bulletEnabled val="1"/>
        </dgm:presLayoutVars>
      </dgm:prSet>
      <dgm:spPr/>
      <dgm:t>
        <a:bodyPr/>
        <a:lstStyle/>
        <a:p>
          <a:endParaRPr lang="el-GR"/>
        </a:p>
      </dgm:t>
    </dgm:pt>
    <dgm:pt modelId="{AF7B9F50-9ECA-4E37-9B01-361A2F52B470}" type="pres">
      <dgm:prSet presAssocID="{FF45E4DE-2CE5-4F58-8E6E-394BB80BEBFF}" presName="aSpace2" presStyleCnt="0"/>
      <dgm:spPr/>
    </dgm:pt>
    <dgm:pt modelId="{B74A07A6-1540-4956-A36D-1E766EE0FC31}" type="pres">
      <dgm:prSet presAssocID="{5636945A-E988-43F5-AF04-8B4B97566103}" presName="childNode" presStyleLbl="node1" presStyleIdx="5" presStyleCnt="6">
        <dgm:presLayoutVars>
          <dgm:bulletEnabled val="1"/>
        </dgm:presLayoutVars>
      </dgm:prSet>
      <dgm:spPr/>
      <dgm:t>
        <a:bodyPr/>
        <a:lstStyle/>
        <a:p>
          <a:endParaRPr lang="el-GR"/>
        </a:p>
      </dgm:t>
    </dgm:pt>
  </dgm:ptLst>
  <dgm:cxnLst>
    <dgm:cxn modelId="{9BECC814-CAF3-43DA-8B5F-708B06FBEFC3}" srcId="{02ED405F-A61F-42BF-A7FB-F0E9FD87BA77}" destId="{A503410A-4EEB-4A9D-B828-A2FF6B568B34}" srcOrd="1" destOrd="0" parTransId="{AAC05731-8A14-4ED6-9207-34AD8E6896FC}" sibTransId="{D0B84994-B233-4DC2-9A4D-46E8D632A47F}"/>
    <dgm:cxn modelId="{E4F4EBAD-CE89-4579-AC1A-C78E6E69B855}" type="presOf" srcId="{EF06E5B6-0F32-4C2E-B028-26C558A6958F}" destId="{F012B563-862F-45A3-A06B-3EDF5672FB29}" srcOrd="0" destOrd="0" presId="urn:microsoft.com/office/officeart/2005/8/layout/lProcess2"/>
    <dgm:cxn modelId="{78F63331-6016-4CBB-8271-B4566161B410}" type="presOf" srcId="{A503410A-4EEB-4A9D-B828-A2FF6B568B34}" destId="{5F6F21DD-AAA7-4762-B6C9-28630AB27F87}" srcOrd="0" destOrd="0" presId="urn:microsoft.com/office/officeart/2005/8/layout/lProcess2"/>
    <dgm:cxn modelId="{E9BF27E1-E207-46FF-94E8-38B64792F643}" srcId="{DAD20ED0-7B2E-449B-8B32-5D120025730E}" destId="{5636945A-E988-43F5-AF04-8B4B97566103}" srcOrd="1" destOrd="0" parTransId="{90FF4601-634E-4551-AE30-4545099E6C6D}" sibTransId="{86433272-E6B2-4CBC-935B-73707FEA38DB}"/>
    <dgm:cxn modelId="{12A1318C-432F-4569-823A-8817E14ABF39}" srcId="{2824E139-1D49-4A06-9170-B2D9C6237A96}" destId="{DAD20ED0-7B2E-449B-8B32-5D120025730E}" srcOrd="2" destOrd="0" parTransId="{9B61B218-8A6D-47C2-AA22-543E1559699C}" sibTransId="{3E578005-C116-4FAA-A83B-4539FDAA70A5}"/>
    <dgm:cxn modelId="{3DFDC18A-842B-4961-A991-AABFC9218036}" srcId="{2824E139-1D49-4A06-9170-B2D9C6237A96}" destId="{02ED405F-A61F-42BF-A7FB-F0E9FD87BA77}" srcOrd="0" destOrd="0" parTransId="{812ABFCC-2E9C-4F52-AA5B-F240D40A4EFB}" sibTransId="{455BC28E-6730-4070-9341-9701079A17A0}"/>
    <dgm:cxn modelId="{2D663B3D-EB47-4D0F-B756-B449CA9584F4}" srcId="{E069F9CB-9133-4FEF-8547-6AAA74366B68}" destId="{23AB2416-B436-45B7-A6A7-99681677D38A}" srcOrd="0" destOrd="0" parTransId="{AA0A7589-7E2B-4A8C-B4C5-6706DE22DFE2}" sibTransId="{00B0C707-62B4-4AB7-94A6-34518F932556}"/>
    <dgm:cxn modelId="{0A2DA760-C1AA-4548-87B8-0FCC6E01F749}" type="presOf" srcId="{5636945A-E988-43F5-AF04-8B4B97566103}" destId="{B74A07A6-1540-4956-A36D-1E766EE0FC31}" srcOrd="0" destOrd="0" presId="urn:microsoft.com/office/officeart/2005/8/layout/lProcess2"/>
    <dgm:cxn modelId="{76EBD14B-2876-4479-8D22-CC15338D6461}" srcId="{DAD20ED0-7B2E-449B-8B32-5D120025730E}" destId="{FF45E4DE-2CE5-4F58-8E6E-394BB80BEBFF}" srcOrd="0" destOrd="0" parTransId="{5A9BE1DA-FB0C-4091-9DFB-4ABBD4942DD3}" sibTransId="{E0E5D9BD-E6EB-4CCD-A7B5-534D3EE13CD6}"/>
    <dgm:cxn modelId="{D28093BB-1940-4FD7-A686-E74463F36EEB}" type="presOf" srcId="{DAD20ED0-7B2E-449B-8B32-5D120025730E}" destId="{2E5D790C-6049-444D-9DF2-50508FF29912}" srcOrd="0" destOrd="0" presId="urn:microsoft.com/office/officeart/2005/8/layout/lProcess2"/>
    <dgm:cxn modelId="{4D291AAD-D4AA-4C0A-85F4-7310C1A0F5FD}" type="presOf" srcId="{02ED405F-A61F-42BF-A7FB-F0E9FD87BA77}" destId="{32526D8A-D3E8-456A-AE23-996A9D13D943}" srcOrd="0" destOrd="0" presId="urn:microsoft.com/office/officeart/2005/8/layout/lProcess2"/>
    <dgm:cxn modelId="{C08F6B2C-0121-4F1E-89BA-8FC910E030F1}" srcId="{2824E139-1D49-4A06-9170-B2D9C6237A96}" destId="{E069F9CB-9133-4FEF-8547-6AAA74366B68}" srcOrd="1" destOrd="0" parTransId="{338D9D67-A28B-4090-9EC3-DD34B0F97893}" sibTransId="{5EDAD3B3-45D9-43C8-AE84-9DF59D01E1E5}"/>
    <dgm:cxn modelId="{18F95EF8-34B2-482F-A68F-ED4B06415830}" type="presOf" srcId="{23AB2416-B436-45B7-A6A7-99681677D38A}" destId="{EA32716F-E988-4CD5-A367-A3D692C95656}" srcOrd="0" destOrd="0" presId="urn:microsoft.com/office/officeart/2005/8/layout/lProcess2"/>
    <dgm:cxn modelId="{AC794E9C-2178-4D27-9D17-FC9BECF7FA61}" type="presOf" srcId="{E069F9CB-9133-4FEF-8547-6AAA74366B68}" destId="{61075D13-41E5-448A-A561-48D8ADDC63EF}" srcOrd="0" destOrd="0" presId="urn:microsoft.com/office/officeart/2005/8/layout/lProcess2"/>
    <dgm:cxn modelId="{DEF5775C-4D30-4098-8F48-ECE91F973481}" type="presOf" srcId="{02ED405F-A61F-42BF-A7FB-F0E9FD87BA77}" destId="{C1948E3D-F2F3-48CD-8E7A-5735D4F504E9}" srcOrd="1" destOrd="0" presId="urn:microsoft.com/office/officeart/2005/8/layout/lProcess2"/>
    <dgm:cxn modelId="{1D498C79-842F-4573-95AF-F32BFC73E10A}" type="presOf" srcId="{FF45E4DE-2CE5-4F58-8E6E-394BB80BEBFF}" destId="{49FF2036-A281-41E7-9DEB-11A97D69C2FF}" srcOrd="0" destOrd="0" presId="urn:microsoft.com/office/officeart/2005/8/layout/lProcess2"/>
    <dgm:cxn modelId="{8A5EEC93-1139-4A0F-B5A0-5D7FC4B438C9}" type="presOf" srcId="{DAD20ED0-7B2E-449B-8B32-5D120025730E}" destId="{8D27CEAB-33F3-4FC3-BF6A-FE762AFE0DE6}" srcOrd="1" destOrd="0" presId="urn:microsoft.com/office/officeart/2005/8/layout/lProcess2"/>
    <dgm:cxn modelId="{B02FC749-DD1E-469E-AE4B-9F7F5A4A2F52}" type="presOf" srcId="{E069F9CB-9133-4FEF-8547-6AAA74366B68}" destId="{E4EF29F1-5152-43E6-A2B3-251D5019A3DF}" srcOrd="1" destOrd="0" presId="urn:microsoft.com/office/officeart/2005/8/layout/lProcess2"/>
    <dgm:cxn modelId="{C0FA5A90-D890-4AA6-AEFB-CF3F004F77E3}" srcId="{02ED405F-A61F-42BF-A7FB-F0E9FD87BA77}" destId="{914A56BD-6BE4-4842-8C6A-028AE30592AB}" srcOrd="0" destOrd="0" parTransId="{60D011CC-B6D6-42D2-B96E-6540A4304D0E}" sibTransId="{E5558D3A-3B62-4AA9-AE72-BAF63BFA5F87}"/>
    <dgm:cxn modelId="{ABEF191F-DB8C-43CB-A71E-AD4A46001A75}" type="presOf" srcId="{2824E139-1D49-4A06-9170-B2D9C6237A96}" destId="{8DFA884D-C1A5-4E36-AF11-731B56C7C790}" srcOrd="0" destOrd="0" presId="urn:microsoft.com/office/officeart/2005/8/layout/lProcess2"/>
    <dgm:cxn modelId="{4A43E205-AE4F-4E5D-88C3-4110AB194796}" srcId="{E069F9CB-9133-4FEF-8547-6AAA74366B68}" destId="{EF06E5B6-0F32-4C2E-B028-26C558A6958F}" srcOrd="1" destOrd="0" parTransId="{CDEC460E-307B-4289-B4E2-A3AB8BA6AEA4}" sibTransId="{51D588EE-3F4E-4287-AB6D-C0F5E4AADDF3}"/>
    <dgm:cxn modelId="{E71D06F7-E00B-4B2C-A191-31806AC69057}" type="presOf" srcId="{914A56BD-6BE4-4842-8C6A-028AE30592AB}" destId="{4E6E6EAE-D99E-45AC-8B78-8056103B72F4}" srcOrd="0" destOrd="0" presId="urn:microsoft.com/office/officeart/2005/8/layout/lProcess2"/>
    <dgm:cxn modelId="{17132BEB-6FB8-4CA9-AA42-0A997B40DD6F}" type="presParOf" srcId="{8DFA884D-C1A5-4E36-AF11-731B56C7C790}" destId="{3E2CF48F-68A0-4812-BF16-6605D8BADD27}" srcOrd="0" destOrd="0" presId="urn:microsoft.com/office/officeart/2005/8/layout/lProcess2"/>
    <dgm:cxn modelId="{425C3CF9-7C36-4ECE-836F-EA1EAB2B8115}" type="presParOf" srcId="{3E2CF48F-68A0-4812-BF16-6605D8BADD27}" destId="{32526D8A-D3E8-456A-AE23-996A9D13D943}" srcOrd="0" destOrd="0" presId="urn:microsoft.com/office/officeart/2005/8/layout/lProcess2"/>
    <dgm:cxn modelId="{9FBA1420-E5E9-4DB5-86C6-40508974F21D}" type="presParOf" srcId="{3E2CF48F-68A0-4812-BF16-6605D8BADD27}" destId="{C1948E3D-F2F3-48CD-8E7A-5735D4F504E9}" srcOrd="1" destOrd="0" presId="urn:microsoft.com/office/officeart/2005/8/layout/lProcess2"/>
    <dgm:cxn modelId="{50DCA9CF-2EC6-4759-B954-ED31EAC70E28}" type="presParOf" srcId="{3E2CF48F-68A0-4812-BF16-6605D8BADD27}" destId="{DEC344BA-E749-4178-8D82-6B2404FFE289}" srcOrd="2" destOrd="0" presId="urn:microsoft.com/office/officeart/2005/8/layout/lProcess2"/>
    <dgm:cxn modelId="{43A75EBD-D5FB-496A-934D-5E2281045401}" type="presParOf" srcId="{DEC344BA-E749-4178-8D82-6B2404FFE289}" destId="{738B5D21-0187-41FB-908C-D0F04BD94746}" srcOrd="0" destOrd="0" presId="urn:microsoft.com/office/officeart/2005/8/layout/lProcess2"/>
    <dgm:cxn modelId="{2B0B59ED-7571-415B-8D28-2CD2E28787D6}" type="presParOf" srcId="{738B5D21-0187-41FB-908C-D0F04BD94746}" destId="{4E6E6EAE-D99E-45AC-8B78-8056103B72F4}" srcOrd="0" destOrd="0" presId="urn:microsoft.com/office/officeart/2005/8/layout/lProcess2"/>
    <dgm:cxn modelId="{D62F3800-A0E3-484C-AC84-4EB0334AE515}" type="presParOf" srcId="{738B5D21-0187-41FB-908C-D0F04BD94746}" destId="{64A3E986-FA8E-446F-B5C1-47FEC23795A3}" srcOrd="1" destOrd="0" presId="urn:microsoft.com/office/officeart/2005/8/layout/lProcess2"/>
    <dgm:cxn modelId="{CF58BBE0-2050-4EA6-95F9-B54B01D6D4BB}" type="presParOf" srcId="{738B5D21-0187-41FB-908C-D0F04BD94746}" destId="{5F6F21DD-AAA7-4762-B6C9-28630AB27F87}" srcOrd="2" destOrd="0" presId="urn:microsoft.com/office/officeart/2005/8/layout/lProcess2"/>
    <dgm:cxn modelId="{58DB149A-E5CA-4C2A-9E48-214987E74ACC}" type="presParOf" srcId="{8DFA884D-C1A5-4E36-AF11-731B56C7C790}" destId="{6D2FDD90-1374-44AF-A02F-02AD79B0B899}" srcOrd="1" destOrd="0" presId="urn:microsoft.com/office/officeart/2005/8/layout/lProcess2"/>
    <dgm:cxn modelId="{758A1C6A-E2D5-446F-8E09-EE3C8E5D0C92}" type="presParOf" srcId="{8DFA884D-C1A5-4E36-AF11-731B56C7C790}" destId="{76DACA91-379B-4834-BF02-6635E586D404}" srcOrd="2" destOrd="0" presId="urn:microsoft.com/office/officeart/2005/8/layout/lProcess2"/>
    <dgm:cxn modelId="{43957677-38A6-4CBB-853C-0906EF55E4A1}" type="presParOf" srcId="{76DACA91-379B-4834-BF02-6635E586D404}" destId="{61075D13-41E5-448A-A561-48D8ADDC63EF}" srcOrd="0" destOrd="0" presId="urn:microsoft.com/office/officeart/2005/8/layout/lProcess2"/>
    <dgm:cxn modelId="{EA74E779-E0C4-4A35-B857-C08AB21890AD}" type="presParOf" srcId="{76DACA91-379B-4834-BF02-6635E586D404}" destId="{E4EF29F1-5152-43E6-A2B3-251D5019A3DF}" srcOrd="1" destOrd="0" presId="urn:microsoft.com/office/officeart/2005/8/layout/lProcess2"/>
    <dgm:cxn modelId="{2CC6FFF0-9EAB-47D8-93FD-837E1A564B2C}" type="presParOf" srcId="{76DACA91-379B-4834-BF02-6635E586D404}" destId="{B21D0D57-2EBE-401D-8D86-791F6BBC3A52}" srcOrd="2" destOrd="0" presId="urn:microsoft.com/office/officeart/2005/8/layout/lProcess2"/>
    <dgm:cxn modelId="{DC8B1FE9-EFA2-4DB0-B452-CF5F8F10C3E0}" type="presParOf" srcId="{B21D0D57-2EBE-401D-8D86-791F6BBC3A52}" destId="{E44C1AE5-97F1-4671-BC56-0B9342C71FF2}" srcOrd="0" destOrd="0" presId="urn:microsoft.com/office/officeart/2005/8/layout/lProcess2"/>
    <dgm:cxn modelId="{F347D1D4-6ABD-434D-953C-F878396C6702}" type="presParOf" srcId="{E44C1AE5-97F1-4671-BC56-0B9342C71FF2}" destId="{EA32716F-E988-4CD5-A367-A3D692C95656}" srcOrd="0" destOrd="0" presId="urn:microsoft.com/office/officeart/2005/8/layout/lProcess2"/>
    <dgm:cxn modelId="{C2A8C33A-F760-4A86-9D3B-77E18EE5FD7C}" type="presParOf" srcId="{E44C1AE5-97F1-4671-BC56-0B9342C71FF2}" destId="{84438AB0-AE64-4C2E-89EF-FB359D8485C6}" srcOrd="1" destOrd="0" presId="urn:microsoft.com/office/officeart/2005/8/layout/lProcess2"/>
    <dgm:cxn modelId="{7F211C22-737A-494C-84B0-FB62870897DA}" type="presParOf" srcId="{E44C1AE5-97F1-4671-BC56-0B9342C71FF2}" destId="{F012B563-862F-45A3-A06B-3EDF5672FB29}" srcOrd="2" destOrd="0" presId="urn:microsoft.com/office/officeart/2005/8/layout/lProcess2"/>
    <dgm:cxn modelId="{E482396E-4BB2-429C-8DFE-0619FF6A5233}" type="presParOf" srcId="{8DFA884D-C1A5-4E36-AF11-731B56C7C790}" destId="{7DF0A959-338E-45B1-9C09-BC4EFF8C0C22}" srcOrd="3" destOrd="0" presId="urn:microsoft.com/office/officeart/2005/8/layout/lProcess2"/>
    <dgm:cxn modelId="{60B87AF6-0947-4BB5-B005-C7D802D62058}" type="presParOf" srcId="{8DFA884D-C1A5-4E36-AF11-731B56C7C790}" destId="{F80DDE2F-8915-4467-B35C-BE8ED720F309}" srcOrd="4" destOrd="0" presId="urn:microsoft.com/office/officeart/2005/8/layout/lProcess2"/>
    <dgm:cxn modelId="{4E92B83B-A923-4457-9383-5BC8F0F24649}" type="presParOf" srcId="{F80DDE2F-8915-4467-B35C-BE8ED720F309}" destId="{2E5D790C-6049-444D-9DF2-50508FF29912}" srcOrd="0" destOrd="0" presId="urn:microsoft.com/office/officeart/2005/8/layout/lProcess2"/>
    <dgm:cxn modelId="{928B6DA9-917A-4480-8502-79CD9E4A96F3}" type="presParOf" srcId="{F80DDE2F-8915-4467-B35C-BE8ED720F309}" destId="{8D27CEAB-33F3-4FC3-BF6A-FE762AFE0DE6}" srcOrd="1" destOrd="0" presId="urn:microsoft.com/office/officeart/2005/8/layout/lProcess2"/>
    <dgm:cxn modelId="{4D562575-4D71-4E2E-B0F9-BF28A38F02DC}" type="presParOf" srcId="{F80DDE2F-8915-4467-B35C-BE8ED720F309}" destId="{10A76255-DB9B-4D2D-9BD9-98B9262047E7}" srcOrd="2" destOrd="0" presId="urn:microsoft.com/office/officeart/2005/8/layout/lProcess2"/>
    <dgm:cxn modelId="{2F224F7B-ADB8-43C8-B0A4-12E404FFBA54}" type="presParOf" srcId="{10A76255-DB9B-4D2D-9BD9-98B9262047E7}" destId="{84C898B7-D0F8-4D8B-9E0C-CC53D16C3582}" srcOrd="0" destOrd="0" presId="urn:microsoft.com/office/officeart/2005/8/layout/lProcess2"/>
    <dgm:cxn modelId="{9EFB288B-4661-44EE-975D-71BB27EB82A8}" type="presParOf" srcId="{84C898B7-D0F8-4D8B-9E0C-CC53D16C3582}" destId="{49FF2036-A281-41E7-9DEB-11A97D69C2FF}" srcOrd="0" destOrd="0" presId="urn:microsoft.com/office/officeart/2005/8/layout/lProcess2"/>
    <dgm:cxn modelId="{BCB1D093-E44F-404A-9C3A-1DABE2C60FB5}" type="presParOf" srcId="{84C898B7-D0F8-4D8B-9E0C-CC53D16C3582}" destId="{AF7B9F50-9ECA-4E37-9B01-361A2F52B470}" srcOrd="1" destOrd="0" presId="urn:microsoft.com/office/officeart/2005/8/layout/lProcess2"/>
    <dgm:cxn modelId="{96B6F753-4D2B-4BD2-A59D-651B36342666}" type="presParOf" srcId="{84C898B7-D0F8-4D8B-9E0C-CC53D16C3582}" destId="{B74A07A6-1540-4956-A36D-1E766EE0FC31}" srcOrd="2" destOrd="0" presId="urn:microsoft.com/office/officeart/2005/8/layout/lProcess2"/>
  </dgm:cxnLst>
  <dgm:bg/>
  <dgm:whole/>
</dgm:dataModel>
</file>

<file path=ppt/diagrams/data9.xml><?xml version="1.0" encoding="utf-8"?>
<dgm:dataModel xmlns:dgm="http://schemas.openxmlformats.org/drawingml/2006/diagram" xmlns:a="http://schemas.openxmlformats.org/drawingml/2006/main">
  <dgm:ptLst>
    <dgm:pt modelId="{2824E139-1D49-4A06-9170-B2D9C6237A96}"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l-GR"/>
        </a:p>
      </dgm:t>
    </dgm:pt>
    <dgm:pt modelId="{02ED405F-A61F-42BF-A7FB-F0E9FD87BA77}">
      <dgm:prSet phldrT="[Κείμενο]" custT="1"/>
      <dgm:spPr/>
      <dgm:t>
        <a:bodyPr/>
        <a:lstStyle/>
        <a:p>
          <a:r>
            <a:rPr lang="el-GR" sz="3200" dirty="0" smtClean="0"/>
            <a:t>Πολιτική Ένωση</a:t>
          </a:r>
          <a:endParaRPr lang="el-GR" sz="3200" dirty="0"/>
        </a:p>
      </dgm:t>
    </dgm:pt>
    <dgm:pt modelId="{812ABFCC-2E9C-4F52-AA5B-F240D40A4EFB}" type="parTrans" cxnId="{3DFDC18A-842B-4961-A991-AABFC9218036}">
      <dgm:prSet/>
      <dgm:spPr/>
      <dgm:t>
        <a:bodyPr/>
        <a:lstStyle/>
        <a:p>
          <a:endParaRPr lang="el-GR"/>
        </a:p>
      </dgm:t>
    </dgm:pt>
    <dgm:pt modelId="{455BC28E-6730-4070-9341-9701079A17A0}" type="sibTrans" cxnId="{3DFDC18A-842B-4961-A991-AABFC9218036}">
      <dgm:prSet/>
      <dgm:spPr/>
      <dgm:t>
        <a:bodyPr/>
        <a:lstStyle/>
        <a:p>
          <a:endParaRPr lang="el-GR"/>
        </a:p>
      </dgm:t>
    </dgm:pt>
    <dgm:pt modelId="{914A56BD-6BE4-4842-8C6A-028AE30592AB}">
      <dgm:prSet phldrT="[Κείμενο]" custT="1"/>
      <dgm:spPr/>
      <dgm:t>
        <a:bodyPr/>
        <a:lstStyle/>
        <a:p>
          <a:r>
            <a:rPr lang="el-GR" sz="2400" dirty="0" smtClean="0"/>
            <a:t>Προϋπόθεση νομισματικής ενοποίησης</a:t>
          </a:r>
          <a:endParaRPr lang="el-GR" sz="2400" dirty="0"/>
        </a:p>
      </dgm:t>
    </dgm:pt>
    <dgm:pt modelId="{60D011CC-B6D6-42D2-B96E-6540A4304D0E}" type="parTrans" cxnId="{C0FA5A90-D890-4AA6-AEFB-CF3F004F77E3}">
      <dgm:prSet/>
      <dgm:spPr/>
      <dgm:t>
        <a:bodyPr/>
        <a:lstStyle/>
        <a:p>
          <a:endParaRPr lang="el-GR"/>
        </a:p>
      </dgm:t>
    </dgm:pt>
    <dgm:pt modelId="{E5558D3A-3B62-4AA9-AE72-BAF63BFA5F87}" type="sibTrans" cxnId="{C0FA5A90-D890-4AA6-AEFB-CF3F004F77E3}">
      <dgm:prSet/>
      <dgm:spPr/>
      <dgm:t>
        <a:bodyPr/>
        <a:lstStyle/>
        <a:p>
          <a:endParaRPr lang="el-GR"/>
        </a:p>
      </dgm:t>
    </dgm:pt>
    <dgm:pt modelId="{A503410A-4EEB-4A9D-B828-A2FF6B568B34}">
      <dgm:prSet phldrT="[Κείμενο]" custT="1"/>
      <dgm:spPr/>
      <dgm:t>
        <a:bodyPr/>
        <a:lstStyle/>
        <a:p>
          <a:r>
            <a:rPr lang="el-GR" sz="2400" dirty="0" smtClean="0"/>
            <a:t>Υποτίμηση δεν απαντά στους εξωτερικούς κραδασμούς</a:t>
          </a:r>
          <a:endParaRPr lang="el-GR" sz="2400" dirty="0"/>
        </a:p>
      </dgm:t>
    </dgm:pt>
    <dgm:pt modelId="{AAC05731-8A14-4ED6-9207-34AD8E6896FC}" type="parTrans" cxnId="{9BECC814-CAF3-43DA-8B5F-708B06FBEFC3}">
      <dgm:prSet/>
      <dgm:spPr/>
      <dgm:t>
        <a:bodyPr/>
        <a:lstStyle/>
        <a:p>
          <a:endParaRPr lang="el-GR"/>
        </a:p>
      </dgm:t>
    </dgm:pt>
    <dgm:pt modelId="{D0B84994-B233-4DC2-9A4D-46E8D632A47F}" type="sibTrans" cxnId="{9BECC814-CAF3-43DA-8B5F-708B06FBEFC3}">
      <dgm:prSet/>
      <dgm:spPr/>
      <dgm:t>
        <a:bodyPr/>
        <a:lstStyle/>
        <a:p>
          <a:endParaRPr lang="el-GR"/>
        </a:p>
      </dgm:t>
    </dgm:pt>
    <dgm:pt modelId="{E069F9CB-9133-4FEF-8547-6AAA74366B68}">
      <dgm:prSet phldrT="[Κείμενο]" custT="1"/>
      <dgm:spPr/>
      <dgm:t>
        <a:bodyPr/>
        <a:lstStyle/>
        <a:p>
          <a:r>
            <a:rPr lang="el-GR" sz="2800" dirty="0" smtClean="0"/>
            <a:t>Εναρμόνιση Εθνικών Δικτύων</a:t>
          </a:r>
          <a:endParaRPr lang="el-GR" sz="2800" dirty="0"/>
        </a:p>
      </dgm:t>
    </dgm:pt>
    <dgm:pt modelId="{338D9D67-A28B-4090-9EC3-DD34B0F97893}" type="parTrans" cxnId="{C08F6B2C-0121-4F1E-89BA-8FC910E030F1}">
      <dgm:prSet/>
      <dgm:spPr/>
      <dgm:t>
        <a:bodyPr/>
        <a:lstStyle/>
        <a:p>
          <a:endParaRPr lang="el-GR"/>
        </a:p>
      </dgm:t>
    </dgm:pt>
    <dgm:pt modelId="{5EDAD3B3-45D9-43C8-AE84-9DF59D01E1E5}" type="sibTrans" cxnId="{C08F6B2C-0121-4F1E-89BA-8FC910E030F1}">
      <dgm:prSet/>
      <dgm:spPr/>
      <dgm:t>
        <a:bodyPr/>
        <a:lstStyle/>
        <a:p>
          <a:endParaRPr lang="el-GR"/>
        </a:p>
      </dgm:t>
    </dgm:pt>
    <dgm:pt modelId="{23AB2416-B436-45B7-A6A7-99681677D38A}">
      <dgm:prSet phldrT="[Κείμενο]" custT="1"/>
      <dgm:spPr/>
      <dgm:t>
        <a:bodyPr/>
        <a:lstStyle/>
        <a:p>
          <a:r>
            <a:rPr lang="el-GR" sz="2400" dirty="0" smtClean="0"/>
            <a:t>Κοινωνικής Ασφάλισης και μισθών</a:t>
          </a:r>
          <a:endParaRPr lang="el-GR" sz="2400" dirty="0"/>
        </a:p>
      </dgm:t>
    </dgm:pt>
    <dgm:pt modelId="{AA0A7589-7E2B-4A8C-B4C5-6706DE22DFE2}" type="parTrans" cxnId="{2D663B3D-EB47-4D0F-B756-B449CA9584F4}">
      <dgm:prSet/>
      <dgm:spPr/>
      <dgm:t>
        <a:bodyPr/>
        <a:lstStyle/>
        <a:p>
          <a:endParaRPr lang="el-GR"/>
        </a:p>
      </dgm:t>
    </dgm:pt>
    <dgm:pt modelId="{00B0C707-62B4-4AB7-94A6-34518F932556}" type="sibTrans" cxnId="{2D663B3D-EB47-4D0F-B756-B449CA9584F4}">
      <dgm:prSet/>
      <dgm:spPr/>
      <dgm:t>
        <a:bodyPr/>
        <a:lstStyle/>
        <a:p>
          <a:endParaRPr lang="el-GR"/>
        </a:p>
      </dgm:t>
    </dgm:pt>
    <dgm:pt modelId="{EF06E5B6-0F32-4C2E-B028-26C558A6958F}">
      <dgm:prSet phldrT="[Κείμενο]" custT="1"/>
      <dgm:spPr/>
      <dgm:t>
        <a:bodyPr/>
        <a:lstStyle/>
        <a:p>
          <a:r>
            <a:rPr lang="el-GR" sz="2400" dirty="0" smtClean="0"/>
            <a:t>Περιορισμός μετακίνησης εργατικού δυναμικού</a:t>
          </a:r>
          <a:endParaRPr lang="el-GR" sz="2400" dirty="0"/>
        </a:p>
      </dgm:t>
    </dgm:pt>
    <dgm:pt modelId="{CDEC460E-307B-4289-B4E2-A3AB8BA6AEA4}" type="parTrans" cxnId="{4A43E205-AE4F-4E5D-88C3-4110AB194796}">
      <dgm:prSet/>
      <dgm:spPr/>
      <dgm:t>
        <a:bodyPr/>
        <a:lstStyle/>
        <a:p>
          <a:endParaRPr lang="el-GR"/>
        </a:p>
      </dgm:t>
    </dgm:pt>
    <dgm:pt modelId="{51D588EE-3F4E-4287-AB6D-C0F5E4AADDF3}" type="sibTrans" cxnId="{4A43E205-AE4F-4E5D-88C3-4110AB194796}">
      <dgm:prSet/>
      <dgm:spPr/>
      <dgm:t>
        <a:bodyPr/>
        <a:lstStyle/>
        <a:p>
          <a:endParaRPr lang="el-GR"/>
        </a:p>
      </dgm:t>
    </dgm:pt>
    <dgm:pt modelId="{DAD20ED0-7B2E-449B-8B32-5D120025730E}">
      <dgm:prSet phldrT="[Κείμενο]" custT="1"/>
      <dgm:spPr/>
      <dgm:t>
        <a:bodyPr/>
        <a:lstStyle/>
        <a:p>
          <a:r>
            <a:rPr lang="el-GR" sz="2800" dirty="0" err="1" smtClean="0"/>
            <a:t>Μεταβιβα</a:t>
          </a:r>
          <a:r>
            <a:rPr lang="el-GR" sz="2800" dirty="0" smtClean="0"/>
            <a:t>-</a:t>
          </a:r>
          <a:r>
            <a:rPr lang="el-GR" sz="2800" dirty="0" err="1" smtClean="0"/>
            <a:t>στικές</a:t>
          </a:r>
          <a:r>
            <a:rPr lang="el-GR" sz="2800" dirty="0" smtClean="0"/>
            <a:t> πληρωμές</a:t>
          </a:r>
          <a:endParaRPr lang="el-GR" sz="2800" dirty="0"/>
        </a:p>
      </dgm:t>
    </dgm:pt>
    <dgm:pt modelId="{9B61B218-8A6D-47C2-AA22-543E1559699C}" type="parTrans" cxnId="{12A1318C-432F-4569-823A-8817E14ABF39}">
      <dgm:prSet/>
      <dgm:spPr/>
      <dgm:t>
        <a:bodyPr/>
        <a:lstStyle/>
        <a:p>
          <a:endParaRPr lang="el-GR"/>
        </a:p>
      </dgm:t>
    </dgm:pt>
    <dgm:pt modelId="{3E578005-C116-4FAA-A83B-4539FDAA70A5}" type="sibTrans" cxnId="{12A1318C-432F-4569-823A-8817E14ABF39}">
      <dgm:prSet/>
      <dgm:spPr/>
      <dgm:t>
        <a:bodyPr/>
        <a:lstStyle/>
        <a:p>
          <a:endParaRPr lang="el-GR"/>
        </a:p>
      </dgm:t>
    </dgm:pt>
    <dgm:pt modelId="{FF45E4DE-2CE5-4F58-8E6E-394BB80BEBFF}">
      <dgm:prSet phldrT="[Κείμενο]" custT="1"/>
      <dgm:spPr/>
      <dgm:t>
        <a:bodyPr/>
        <a:lstStyle/>
        <a:p>
          <a:r>
            <a:rPr lang="el-GR" sz="2400" dirty="0" smtClean="0"/>
            <a:t>Στη Γερμανία θα προκαλέσει πολιτική πίεση</a:t>
          </a:r>
          <a:endParaRPr lang="el-GR" sz="2400" dirty="0"/>
        </a:p>
      </dgm:t>
    </dgm:pt>
    <dgm:pt modelId="{5A9BE1DA-FB0C-4091-9DFB-4ABBD4942DD3}" type="parTrans" cxnId="{76EBD14B-2876-4479-8D22-CC15338D6461}">
      <dgm:prSet/>
      <dgm:spPr/>
      <dgm:t>
        <a:bodyPr/>
        <a:lstStyle/>
        <a:p>
          <a:endParaRPr lang="el-GR"/>
        </a:p>
      </dgm:t>
    </dgm:pt>
    <dgm:pt modelId="{E0E5D9BD-E6EB-4CCD-A7B5-534D3EE13CD6}" type="sibTrans" cxnId="{76EBD14B-2876-4479-8D22-CC15338D6461}">
      <dgm:prSet/>
      <dgm:spPr/>
      <dgm:t>
        <a:bodyPr/>
        <a:lstStyle/>
        <a:p>
          <a:endParaRPr lang="el-GR"/>
        </a:p>
      </dgm:t>
    </dgm:pt>
    <dgm:pt modelId="{5636945A-E988-43F5-AF04-8B4B97566103}">
      <dgm:prSet phldrT="[Κείμενο]" custT="1"/>
      <dgm:spPr/>
      <dgm:t>
        <a:bodyPr/>
        <a:lstStyle/>
        <a:p>
          <a:r>
            <a:rPr lang="el-GR" sz="2000" dirty="0" smtClean="0"/>
            <a:t>Μόνο ένα ισχυρό κέντρο είναι σε θέση να αντισταθεί σε αυτές τις πιέσεις</a:t>
          </a:r>
          <a:endParaRPr lang="el-GR" sz="2000" dirty="0"/>
        </a:p>
      </dgm:t>
    </dgm:pt>
    <dgm:pt modelId="{90FF4601-634E-4551-AE30-4545099E6C6D}" type="parTrans" cxnId="{E9BF27E1-E207-46FF-94E8-38B64792F643}">
      <dgm:prSet/>
      <dgm:spPr/>
      <dgm:t>
        <a:bodyPr/>
        <a:lstStyle/>
        <a:p>
          <a:endParaRPr lang="el-GR"/>
        </a:p>
      </dgm:t>
    </dgm:pt>
    <dgm:pt modelId="{86433272-E6B2-4CBC-935B-73707FEA38DB}" type="sibTrans" cxnId="{E9BF27E1-E207-46FF-94E8-38B64792F643}">
      <dgm:prSet/>
      <dgm:spPr/>
      <dgm:t>
        <a:bodyPr/>
        <a:lstStyle/>
        <a:p>
          <a:endParaRPr lang="el-GR"/>
        </a:p>
      </dgm:t>
    </dgm:pt>
    <dgm:pt modelId="{8DFA884D-C1A5-4E36-AF11-731B56C7C790}" type="pres">
      <dgm:prSet presAssocID="{2824E139-1D49-4A06-9170-B2D9C6237A96}" presName="theList" presStyleCnt="0">
        <dgm:presLayoutVars>
          <dgm:dir/>
          <dgm:animLvl val="lvl"/>
          <dgm:resizeHandles val="exact"/>
        </dgm:presLayoutVars>
      </dgm:prSet>
      <dgm:spPr/>
      <dgm:t>
        <a:bodyPr/>
        <a:lstStyle/>
        <a:p>
          <a:endParaRPr lang="el-GR"/>
        </a:p>
      </dgm:t>
    </dgm:pt>
    <dgm:pt modelId="{3E2CF48F-68A0-4812-BF16-6605D8BADD27}" type="pres">
      <dgm:prSet presAssocID="{02ED405F-A61F-42BF-A7FB-F0E9FD87BA77}" presName="compNode" presStyleCnt="0"/>
      <dgm:spPr/>
    </dgm:pt>
    <dgm:pt modelId="{32526D8A-D3E8-456A-AE23-996A9D13D943}" type="pres">
      <dgm:prSet presAssocID="{02ED405F-A61F-42BF-A7FB-F0E9FD87BA77}" presName="aNode" presStyleLbl="bgShp" presStyleIdx="0" presStyleCnt="3"/>
      <dgm:spPr/>
      <dgm:t>
        <a:bodyPr/>
        <a:lstStyle/>
        <a:p>
          <a:endParaRPr lang="el-GR"/>
        </a:p>
      </dgm:t>
    </dgm:pt>
    <dgm:pt modelId="{C1948E3D-F2F3-48CD-8E7A-5735D4F504E9}" type="pres">
      <dgm:prSet presAssocID="{02ED405F-A61F-42BF-A7FB-F0E9FD87BA77}" presName="textNode" presStyleLbl="bgShp" presStyleIdx="0" presStyleCnt="3"/>
      <dgm:spPr/>
      <dgm:t>
        <a:bodyPr/>
        <a:lstStyle/>
        <a:p>
          <a:endParaRPr lang="el-GR"/>
        </a:p>
      </dgm:t>
    </dgm:pt>
    <dgm:pt modelId="{DEC344BA-E749-4178-8D82-6B2404FFE289}" type="pres">
      <dgm:prSet presAssocID="{02ED405F-A61F-42BF-A7FB-F0E9FD87BA77}" presName="compChildNode" presStyleCnt="0"/>
      <dgm:spPr/>
    </dgm:pt>
    <dgm:pt modelId="{738B5D21-0187-41FB-908C-D0F04BD94746}" type="pres">
      <dgm:prSet presAssocID="{02ED405F-A61F-42BF-A7FB-F0E9FD87BA77}" presName="theInnerList" presStyleCnt="0"/>
      <dgm:spPr/>
    </dgm:pt>
    <dgm:pt modelId="{4E6E6EAE-D99E-45AC-8B78-8056103B72F4}" type="pres">
      <dgm:prSet presAssocID="{914A56BD-6BE4-4842-8C6A-028AE30592AB}" presName="childNode" presStyleLbl="node1" presStyleIdx="0" presStyleCnt="6">
        <dgm:presLayoutVars>
          <dgm:bulletEnabled val="1"/>
        </dgm:presLayoutVars>
      </dgm:prSet>
      <dgm:spPr/>
      <dgm:t>
        <a:bodyPr/>
        <a:lstStyle/>
        <a:p>
          <a:endParaRPr lang="el-GR"/>
        </a:p>
      </dgm:t>
    </dgm:pt>
    <dgm:pt modelId="{64A3E986-FA8E-446F-B5C1-47FEC23795A3}" type="pres">
      <dgm:prSet presAssocID="{914A56BD-6BE4-4842-8C6A-028AE30592AB}" presName="aSpace2" presStyleCnt="0"/>
      <dgm:spPr/>
    </dgm:pt>
    <dgm:pt modelId="{5F6F21DD-AAA7-4762-B6C9-28630AB27F87}" type="pres">
      <dgm:prSet presAssocID="{A503410A-4EEB-4A9D-B828-A2FF6B568B34}" presName="childNode" presStyleLbl="node1" presStyleIdx="1" presStyleCnt="6">
        <dgm:presLayoutVars>
          <dgm:bulletEnabled val="1"/>
        </dgm:presLayoutVars>
      </dgm:prSet>
      <dgm:spPr/>
      <dgm:t>
        <a:bodyPr/>
        <a:lstStyle/>
        <a:p>
          <a:endParaRPr lang="el-GR"/>
        </a:p>
      </dgm:t>
    </dgm:pt>
    <dgm:pt modelId="{6D2FDD90-1374-44AF-A02F-02AD79B0B899}" type="pres">
      <dgm:prSet presAssocID="{02ED405F-A61F-42BF-A7FB-F0E9FD87BA77}" presName="aSpace" presStyleCnt="0"/>
      <dgm:spPr/>
    </dgm:pt>
    <dgm:pt modelId="{76DACA91-379B-4834-BF02-6635E586D404}" type="pres">
      <dgm:prSet presAssocID="{E069F9CB-9133-4FEF-8547-6AAA74366B68}" presName="compNode" presStyleCnt="0"/>
      <dgm:spPr/>
    </dgm:pt>
    <dgm:pt modelId="{61075D13-41E5-448A-A561-48D8ADDC63EF}" type="pres">
      <dgm:prSet presAssocID="{E069F9CB-9133-4FEF-8547-6AAA74366B68}" presName="aNode" presStyleLbl="bgShp" presStyleIdx="1" presStyleCnt="3" custLinFactNeighborX="769" custLinFactNeighborY="-1198"/>
      <dgm:spPr/>
      <dgm:t>
        <a:bodyPr/>
        <a:lstStyle/>
        <a:p>
          <a:endParaRPr lang="el-GR"/>
        </a:p>
      </dgm:t>
    </dgm:pt>
    <dgm:pt modelId="{E4EF29F1-5152-43E6-A2B3-251D5019A3DF}" type="pres">
      <dgm:prSet presAssocID="{E069F9CB-9133-4FEF-8547-6AAA74366B68}" presName="textNode" presStyleLbl="bgShp" presStyleIdx="1" presStyleCnt="3"/>
      <dgm:spPr/>
      <dgm:t>
        <a:bodyPr/>
        <a:lstStyle/>
        <a:p>
          <a:endParaRPr lang="el-GR"/>
        </a:p>
      </dgm:t>
    </dgm:pt>
    <dgm:pt modelId="{B21D0D57-2EBE-401D-8D86-791F6BBC3A52}" type="pres">
      <dgm:prSet presAssocID="{E069F9CB-9133-4FEF-8547-6AAA74366B68}" presName="compChildNode" presStyleCnt="0"/>
      <dgm:spPr/>
    </dgm:pt>
    <dgm:pt modelId="{E44C1AE5-97F1-4671-BC56-0B9342C71FF2}" type="pres">
      <dgm:prSet presAssocID="{E069F9CB-9133-4FEF-8547-6AAA74366B68}" presName="theInnerList" presStyleCnt="0"/>
      <dgm:spPr/>
    </dgm:pt>
    <dgm:pt modelId="{EA32716F-E988-4CD5-A367-A3D692C95656}" type="pres">
      <dgm:prSet presAssocID="{23AB2416-B436-45B7-A6A7-99681677D38A}" presName="childNode" presStyleLbl="node1" presStyleIdx="2" presStyleCnt="6">
        <dgm:presLayoutVars>
          <dgm:bulletEnabled val="1"/>
        </dgm:presLayoutVars>
      </dgm:prSet>
      <dgm:spPr/>
      <dgm:t>
        <a:bodyPr/>
        <a:lstStyle/>
        <a:p>
          <a:endParaRPr lang="el-GR"/>
        </a:p>
      </dgm:t>
    </dgm:pt>
    <dgm:pt modelId="{84438AB0-AE64-4C2E-89EF-FB359D8485C6}" type="pres">
      <dgm:prSet presAssocID="{23AB2416-B436-45B7-A6A7-99681677D38A}" presName="aSpace2" presStyleCnt="0"/>
      <dgm:spPr/>
    </dgm:pt>
    <dgm:pt modelId="{F012B563-862F-45A3-A06B-3EDF5672FB29}" type="pres">
      <dgm:prSet presAssocID="{EF06E5B6-0F32-4C2E-B028-26C558A6958F}" presName="childNode" presStyleLbl="node1" presStyleIdx="3" presStyleCnt="6">
        <dgm:presLayoutVars>
          <dgm:bulletEnabled val="1"/>
        </dgm:presLayoutVars>
      </dgm:prSet>
      <dgm:spPr/>
      <dgm:t>
        <a:bodyPr/>
        <a:lstStyle/>
        <a:p>
          <a:endParaRPr lang="el-GR"/>
        </a:p>
      </dgm:t>
    </dgm:pt>
    <dgm:pt modelId="{7DF0A959-338E-45B1-9C09-BC4EFF8C0C22}" type="pres">
      <dgm:prSet presAssocID="{E069F9CB-9133-4FEF-8547-6AAA74366B68}" presName="aSpace" presStyleCnt="0"/>
      <dgm:spPr/>
    </dgm:pt>
    <dgm:pt modelId="{F80DDE2F-8915-4467-B35C-BE8ED720F309}" type="pres">
      <dgm:prSet presAssocID="{DAD20ED0-7B2E-449B-8B32-5D120025730E}" presName="compNode" presStyleCnt="0"/>
      <dgm:spPr/>
    </dgm:pt>
    <dgm:pt modelId="{2E5D790C-6049-444D-9DF2-50508FF29912}" type="pres">
      <dgm:prSet presAssocID="{DAD20ED0-7B2E-449B-8B32-5D120025730E}" presName="aNode" presStyleLbl="bgShp" presStyleIdx="2" presStyleCnt="3"/>
      <dgm:spPr/>
      <dgm:t>
        <a:bodyPr/>
        <a:lstStyle/>
        <a:p>
          <a:endParaRPr lang="el-GR"/>
        </a:p>
      </dgm:t>
    </dgm:pt>
    <dgm:pt modelId="{8D27CEAB-33F3-4FC3-BF6A-FE762AFE0DE6}" type="pres">
      <dgm:prSet presAssocID="{DAD20ED0-7B2E-449B-8B32-5D120025730E}" presName="textNode" presStyleLbl="bgShp" presStyleIdx="2" presStyleCnt="3"/>
      <dgm:spPr/>
      <dgm:t>
        <a:bodyPr/>
        <a:lstStyle/>
        <a:p>
          <a:endParaRPr lang="el-GR"/>
        </a:p>
      </dgm:t>
    </dgm:pt>
    <dgm:pt modelId="{10A76255-DB9B-4D2D-9BD9-98B9262047E7}" type="pres">
      <dgm:prSet presAssocID="{DAD20ED0-7B2E-449B-8B32-5D120025730E}" presName="compChildNode" presStyleCnt="0"/>
      <dgm:spPr/>
    </dgm:pt>
    <dgm:pt modelId="{84C898B7-D0F8-4D8B-9E0C-CC53D16C3582}" type="pres">
      <dgm:prSet presAssocID="{DAD20ED0-7B2E-449B-8B32-5D120025730E}" presName="theInnerList" presStyleCnt="0"/>
      <dgm:spPr/>
    </dgm:pt>
    <dgm:pt modelId="{49FF2036-A281-41E7-9DEB-11A97D69C2FF}" type="pres">
      <dgm:prSet presAssocID="{FF45E4DE-2CE5-4F58-8E6E-394BB80BEBFF}" presName="childNode" presStyleLbl="node1" presStyleIdx="4" presStyleCnt="6">
        <dgm:presLayoutVars>
          <dgm:bulletEnabled val="1"/>
        </dgm:presLayoutVars>
      </dgm:prSet>
      <dgm:spPr/>
      <dgm:t>
        <a:bodyPr/>
        <a:lstStyle/>
        <a:p>
          <a:endParaRPr lang="el-GR"/>
        </a:p>
      </dgm:t>
    </dgm:pt>
    <dgm:pt modelId="{AF7B9F50-9ECA-4E37-9B01-361A2F52B470}" type="pres">
      <dgm:prSet presAssocID="{FF45E4DE-2CE5-4F58-8E6E-394BB80BEBFF}" presName="aSpace2" presStyleCnt="0"/>
      <dgm:spPr/>
    </dgm:pt>
    <dgm:pt modelId="{B74A07A6-1540-4956-A36D-1E766EE0FC31}" type="pres">
      <dgm:prSet presAssocID="{5636945A-E988-43F5-AF04-8B4B97566103}" presName="childNode" presStyleLbl="node1" presStyleIdx="5" presStyleCnt="6">
        <dgm:presLayoutVars>
          <dgm:bulletEnabled val="1"/>
        </dgm:presLayoutVars>
      </dgm:prSet>
      <dgm:spPr/>
      <dgm:t>
        <a:bodyPr/>
        <a:lstStyle/>
        <a:p>
          <a:endParaRPr lang="el-GR"/>
        </a:p>
      </dgm:t>
    </dgm:pt>
  </dgm:ptLst>
  <dgm:cxnLst>
    <dgm:cxn modelId="{C6A69AAF-E908-4AC1-AD11-FE0E9BA47653}" type="presOf" srcId="{A503410A-4EEB-4A9D-B828-A2FF6B568B34}" destId="{5F6F21DD-AAA7-4762-B6C9-28630AB27F87}" srcOrd="0" destOrd="0" presId="urn:microsoft.com/office/officeart/2005/8/layout/lProcess2"/>
    <dgm:cxn modelId="{9BECC814-CAF3-43DA-8B5F-708B06FBEFC3}" srcId="{02ED405F-A61F-42BF-A7FB-F0E9FD87BA77}" destId="{A503410A-4EEB-4A9D-B828-A2FF6B568B34}" srcOrd="1" destOrd="0" parTransId="{AAC05731-8A14-4ED6-9207-34AD8E6896FC}" sibTransId="{D0B84994-B233-4DC2-9A4D-46E8D632A47F}"/>
    <dgm:cxn modelId="{AA0A6E0D-FF6F-41FA-9368-BACD0B5D3E59}" type="presOf" srcId="{2824E139-1D49-4A06-9170-B2D9C6237A96}" destId="{8DFA884D-C1A5-4E36-AF11-731B56C7C790}" srcOrd="0" destOrd="0" presId="urn:microsoft.com/office/officeart/2005/8/layout/lProcess2"/>
    <dgm:cxn modelId="{E9BF27E1-E207-46FF-94E8-38B64792F643}" srcId="{DAD20ED0-7B2E-449B-8B32-5D120025730E}" destId="{5636945A-E988-43F5-AF04-8B4B97566103}" srcOrd="1" destOrd="0" parTransId="{90FF4601-634E-4551-AE30-4545099E6C6D}" sibTransId="{86433272-E6B2-4CBC-935B-73707FEA38DB}"/>
    <dgm:cxn modelId="{12A1318C-432F-4569-823A-8817E14ABF39}" srcId="{2824E139-1D49-4A06-9170-B2D9C6237A96}" destId="{DAD20ED0-7B2E-449B-8B32-5D120025730E}" srcOrd="2" destOrd="0" parTransId="{9B61B218-8A6D-47C2-AA22-543E1559699C}" sibTransId="{3E578005-C116-4FAA-A83B-4539FDAA70A5}"/>
    <dgm:cxn modelId="{3ADDA0BF-4460-4EBD-925A-53C11E46080F}" type="presOf" srcId="{EF06E5B6-0F32-4C2E-B028-26C558A6958F}" destId="{F012B563-862F-45A3-A06B-3EDF5672FB29}" srcOrd="0" destOrd="0" presId="urn:microsoft.com/office/officeart/2005/8/layout/lProcess2"/>
    <dgm:cxn modelId="{3DFDC18A-842B-4961-A991-AABFC9218036}" srcId="{2824E139-1D49-4A06-9170-B2D9C6237A96}" destId="{02ED405F-A61F-42BF-A7FB-F0E9FD87BA77}" srcOrd="0" destOrd="0" parTransId="{812ABFCC-2E9C-4F52-AA5B-F240D40A4EFB}" sibTransId="{455BC28E-6730-4070-9341-9701079A17A0}"/>
    <dgm:cxn modelId="{2D663B3D-EB47-4D0F-B756-B449CA9584F4}" srcId="{E069F9CB-9133-4FEF-8547-6AAA74366B68}" destId="{23AB2416-B436-45B7-A6A7-99681677D38A}" srcOrd="0" destOrd="0" parTransId="{AA0A7589-7E2B-4A8C-B4C5-6706DE22DFE2}" sibTransId="{00B0C707-62B4-4AB7-94A6-34518F932556}"/>
    <dgm:cxn modelId="{BACA08DB-C7CD-4747-B099-0AB0137B7129}" type="presOf" srcId="{5636945A-E988-43F5-AF04-8B4B97566103}" destId="{B74A07A6-1540-4956-A36D-1E766EE0FC31}" srcOrd="0" destOrd="0" presId="urn:microsoft.com/office/officeart/2005/8/layout/lProcess2"/>
    <dgm:cxn modelId="{76EBD14B-2876-4479-8D22-CC15338D6461}" srcId="{DAD20ED0-7B2E-449B-8B32-5D120025730E}" destId="{FF45E4DE-2CE5-4F58-8E6E-394BB80BEBFF}" srcOrd="0" destOrd="0" parTransId="{5A9BE1DA-FB0C-4091-9DFB-4ABBD4942DD3}" sibTransId="{E0E5D9BD-E6EB-4CCD-A7B5-534D3EE13CD6}"/>
    <dgm:cxn modelId="{C08F6B2C-0121-4F1E-89BA-8FC910E030F1}" srcId="{2824E139-1D49-4A06-9170-B2D9C6237A96}" destId="{E069F9CB-9133-4FEF-8547-6AAA74366B68}" srcOrd="1" destOrd="0" parTransId="{338D9D67-A28B-4090-9EC3-DD34B0F97893}" sibTransId="{5EDAD3B3-45D9-43C8-AE84-9DF59D01E1E5}"/>
    <dgm:cxn modelId="{DC37964E-373A-4C38-8AB7-F2EE55520D64}" type="presOf" srcId="{FF45E4DE-2CE5-4F58-8E6E-394BB80BEBFF}" destId="{49FF2036-A281-41E7-9DEB-11A97D69C2FF}" srcOrd="0" destOrd="0" presId="urn:microsoft.com/office/officeart/2005/8/layout/lProcess2"/>
    <dgm:cxn modelId="{30A7A7C3-B042-418D-8472-DDAEBDC4B5C4}" type="presOf" srcId="{02ED405F-A61F-42BF-A7FB-F0E9FD87BA77}" destId="{C1948E3D-F2F3-48CD-8E7A-5735D4F504E9}" srcOrd="1" destOrd="0" presId="urn:microsoft.com/office/officeart/2005/8/layout/lProcess2"/>
    <dgm:cxn modelId="{F76D5A99-BD2A-4473-AA95-028E5CD58F93}" type="presOf" srcId="{E069F9CB-9133-4FEF-8547-6AAA74366B68}" destId="{61075D13-41E5-448A-A561-48D8ADDC63EF}" srcOrd="0" destOrd="0" presId="urn:microsoft.com/office/officeart/2005/8/layout/lProcess2"/>
    <dgm:cxn modelId="{D9F12E90-C470-4F4F-95F1-42C9A0C54C65}" type="presOf" srcId="{02ED405F-A61F-42BF-A7FB-F0E9FD87BA77}" destId="{32526D8A-D3E8-456A-AE23-996A9D13D943}" srcOrd="0" destOrd="0" presId="urn:microsoft.com/office/officeart/2005/8/layout/lProcess2"/>
    <dgm:cxn modelId="{92863AE8-1AB8-4FE6-BAAD-4D64FC736D31}" type="presOf" srcId="{23AB2416-B436-45B7-A6A7-99681677D38A}" destId="{EA32716F-E988-4CD5-A367-A3D692C95656}" srcOrd="0" destOrd="0" presId="urn:microsoft.com/office/officeart/2005/8/layout/lProcess2"/>
    <dgm:cxn modelId="{46AA5481-C459-4FCD-9958-8E5CB061DF86}" type="presOf" srcId="{DAD20ED0-7B2E-449B-8B32-5D120025730E}" destId="{8D27CEAB-33F3-4FC3-BF6A-FE762AFE0DE6}" srcOrd="1" destOrd="0" presId="urn:microsoft.com/office/officeart/2005/8/layout/lProcess2"/>
    <dgm:cxn modelId="{C0FA5A90-D890-4AA6-AEFB-CF3F004F77E3}" srcId="{02ED405F-A61F-42BF-A7FB-F0E9FD87BA77}" destId="{914A56BD-6BE4-4842-8C6A-028AE30592AB}" srcOrd="0" destOrd="0" parTransId="{60D011CC-B6D6-42D2-B96E-6540A4304D0E}" sibTransId="{E5558D3A-3B62-4AA9-AE72-BAF63BFA5F87}"/>
    <dgm:cxn modelId="{F60C8B51-D41E-41D9-BD11-1318436E23D5}" type="presOf" srcId="{914A56BD-6BE4-4842-8C6A-028AE30592AB}" destId="{4E6E6EAE-D99E-45AC-8B78-8056103B72F4}" srcOrd="0" destOrd="0" presId="urn:microsoft.com/office/officeart/2005/8/layout/lProcess2"/>
    <dgm:cxn modelId="{92ABE20F-699B-41B2-AF10-479FC7528303}" type="presOf" srcId="{DAD20ED0-7B2E-449B-8B32-5D120025730E}" destId="{2E5D790C-6049-444D-9DF2-50508FF29912}" srcOrd="0" destOrd="0" presId="urn:microsoft.com/office/officeart/2005/8/layout/lProcess2"/>
    <dgm:cxn modelId="{9DC97C37-7990-4102-85F6-8D7A8F3CCEBC}" type="presOf" srcId="{E069F9CB-9133-4FEF-8547-6AAA74366B68}" destId="{E4EF29F1-5152-43E6-A2B3-251D5019A3DF}" srcOrd="1" destOrd="0" presId="urn:microsoft.com/office/officeart/2005/8/layout/lProcess2"/>
    <dgm:cxn modelId="{4A43E205-AE4F-4E5D-88C3-4110AB194796}" srcId="{E069F9CB-9133-4FEF-8547-6AAA74366B68}" destId="{EF06E5B6-0F32-4C2E-B028-26C558A6958F}" srcOrd="1" destOrd="0" parTransId="{CDEC460E-307B-4289-B4E2-A3AB8BA6AEA4}" sibTransId="{51D588EE-3F4E-4287-AB6D-C0F5E4AADDF3}"/>
    <dgm:cxn modelId="{56BB11E4-7824-4E89-83A2-B22EA3B97E5A}" type="presParOf" srcId="{8DFA884D-C1A5-4E36-AF11-731B56C7C790}" destId="{3E2CF48F-68A0-4812-BF16-6605D8BADD27}" srcOrd="0" destOrd="0" presId="urn:microsoft.com/office/officeart/2005/8/layout/lProcess2"/>
    <dgm:cxn modelId="{BD98F281-99CE-476D-A0A1-647189E40066}" type="presParOf" srcId="{3E2CF48F-68A0-4812-BF16-6605D8BADD27}" destId="{32526D8A-D3E8-456A-AE23-996A9D13D943}" srcOrd="0" destOrd="0" presId="urn:microsoft.com/office/officeart/2005/8/layout/lProcess2"/>
    <dgm:cxn modelId="{BE9B1969-A514-441A-B579-3597A675B047}" type="presParOf" srcId="{3E2CF48F-68A0-4812-BF16-6605D8BADD27}" destId="{C1948E3D-F2F3-48CD-8E7A-5735D4F504E9}" srcOrd="1" destOrd="0" presId="urn:microsoft.com/office/officeart/2005/8/layout/lProcess2"/>
    <dgm:cxn modelId="{E4416F40-98D9-40C8-9C9B-BA302A9A41AA}" type="presParOf" srcId="{3E2CF48F-68A0-4812-BF16-6605D8BADD27}" destId="{DEC344BA-E749-4178-8D82-6B2404FFE289}" srcOrd="2" destOrd="0" presId="urn:microsoft.com/office/officeart/2005/8/layout/lProcess2"/>
    <dgm:cxn modelId="{0974E7BA-5740-4DF9-A44E-3504FE342AE4}" type="presParOf" srcId="{DEC344BA-E749-4178-8D82-6B2404FFE289}" destId="{738B5D21-0187-41FB-908C-D0F04BD94746}" srcOrd="0" destOrd="0" presId="urn:microsoft.com/office/officeart/2005/8/layout/lProcess2"/>
    <dgm:cxn modelId="{6F53DF02-B019-47DA-8BE2-AD2EE411027A}" type="presParOf" srcId="{738B5D21-0187-41FB-908C-D0F04BD94746}" destId="{4E6E6EAE-D99E-45AC-8B78-8056103B72F4}" srcOrd="0" destOrd="0" presId="urn:microsoft.com/office/officeart/2005/8/layout/lProcess2"/>
    <dgm:cxn modelId="{87288B73-D94C-4686-950D-B700805A9FF8}" type="presParOf" srcId="{738B5D21-0187-41FB-908C-D0F04BD94746}" destId="{64A3E986-FA8E-446F-B5C1-47FEC23795A3}" srcOrd="1" destOrd="0" presId="urn:microsoft.com/office/officeart/2005/8/layout/lProcess2"/>
    <dgm:cxn modelId="{DCED18D8-142A-4B1E-976E-906FEF23B18E}" type="presParOf" srcId="{738B5D21-0187-41FB-908C-D0F04BD94746}" destId="{5F6F21DD-AAA7-4762-B6C9-28630AB27F87}" srcOrd="2" destOrd="0" presId="urn:microsoft.com/office/officeart/2005/8/layout/lProcess2"/>
    <dgm:cxn modelId="{DB076F80-B0F2-46B1-BA88-6F06C71AE943}" type="presParOf" srcId="{8DFA884D-C1A5-4E36-AF11-731B56C7C790}" destId="{6D2FDD90-1374-44AF-A02F-02AD79B0B899}" srcOrd="1" destOrd="0" presId="urn:microsoft.com/office/officeart/2005/8/layout/lProcess2"/>
    <dgm:cxn modelId="{5703E0EE-DAEE-4FF5-98C9-E7E4E96E4133}" type="presParOf" srcId="{8DFA884D-C1A5-4E36-AF11-731B56C7C790}" destId="{76DACA91-379B-4834-BF02-6635E586D404}" srcOrd="2" destOrd="0" presId="urn:microsoft.com/office/officeart/2005/8/layout/lProcess2"/>
    <dgm:cxn modelId="{A6E9A645-23EB-4F1F-9332-D8F236C3E4DA}" type="presParOf" srcId="{76DACA91-379B-4834-BF02-6635E586D404}" destId="{61075D13-41E5-448A-A561-48D8ADDC63EF}" srcOrd="0" destOrd="0" presId="urn:microsoft.com/office/officeart/2005/8/layout/lProcess2"/>
    <dgm:cxn modelId="{604EB282-E8A5-4DDA-BBA7-5A444A1AFE64}" type="presParOf" srcId="{76DACA91-379B-4834-BF02-6635E586D404}" destId="{E4EF29F1-5152-43E6-A2B3-251D5019A3DF}" srcOrd="1" destOrd="0" presId="urn:microsoft.com/office/officeart/2005/8/layout/lProcess2"/>
    <dgm:cxn modelId="{DE2AA58D-CB77-4615-8738-EAF5178B3A34}" type="presParOf" srcId="{76DACA91-379B-4834-BF02-6635E586D404}" destId="{B21D0D57-2EBE-401D-8D86-791F6BBC3A52}" srcOrd="2" destOrd="0" presId="urn:microsoft.com/office/officeart/2005/8/layout/lProcess2"/>
    <dgm:cxn modelId="{8BC5DF48-ACC0-4A4D-85C9-09B9B7939D50}" type="presParOf" srcId="{B21D0D57-2EBE-401D-8D86-791F6BBC3A52}" destId="{E44C1AE5-97F1-4671-BC56-0B9342C71FF2}" srcOrd="0" destOrd="0" presId="urn:microsoft.com/office/officeart/2005/8/layout/lProcess2"/>
    <dgm:cxn modelId="{B1A4DA7A-E344-464B-A225-5DA873509AD9}" type="presParOf" srcId="{E44C1AE5-97F1-4671-BC56-0B9342C71FF2}" destId="{EA32716F-E988-4CD5-A367-A3D692C95656}" srcOrd="0" destOrd="0" presId="urn:microsoft.com/office/officeart/2005/8/layout/lProcess2"/>
    <dgm:cxn modelId="{1FC8D9F7-9958-4416-9268-B10754D1AAC8}" type="presParOf" srcId="{E44C1AE5-97F1-4671-BC56-0B9342C71FF2}" destId="{84438AB0-AE64-4C2E-89EF-FB359D8485C6}" srcOrd="1" destOrd="0" presId="urn:microsoft.com/office/officeart/2005/8/layout/lProcess2"/>
    <dgm:cxn modelId="{08235F1E-C41E-4350-B60C-24235B3490F1}" type="presParOf" srcId="{E44C1AE5-97F1-4671-BC56-0B9342C71FF2}" destId="{F012B563-862F-45A3-A06B-3EDF5672FB29}" srcOrd="2" destOrd="0" presId="urn:microsoft.com/office/officeart/2005/8/layout/lProcess2"/>
    <dgm:cxn modelId="{C7C1B369-92F4-418E-A1D9-3E885FEF95ED}" type="presParOf" srcId="{8DFA884D-C1A5-4E36-AF11-731B56C7C790}" destId="{7DF0A959-338E-45B1-9C09-BC4EFF8C0C22}" srcOrd="3" destOrd="0" presId="urn:microsoft.com/office/officeart/2005/8/layout/lProcess2"/>
    <dgm:cxn modelId="{A2790F16-1B57-494E-BB1D-D910489BEA0C}" type="presParOf" srcId="{8DFA884D-C1A5-4E36-AF11-731B56C7C790}" destId="{F80DDE2F-8915-4467-B35C-BE8ED720F309}" srcOrd="4" destOrd="0" presId="urn:microsoft.com/office/officeart/2005/8/layout/lProcess2"/>
    <dgm:cxn modelId="{4B85058D-8F08-46D5-AF31-710C07DFD31B}" type="presParOf" srcId="{F80DDE2F-8915-4467-B35C-BE8ED720F309}" destId="{2E5D790C-6049-444D-9DF2-50508FF29912}" srcOrd="0" destOrd="0" presId="urn:microsoft.com/office/officeart/2005/8/layout/lProcess2"/>
    <dgm:cxn modelId="{769C835B-5302-45DD-9D5C-ACE0004D6329}" type="presParOf" srcId="{F80DDE2F-8915-4467-B35C-BE8ED720F309}" destId="{8D27CEAB-33F3-4FC3-BF6A-FE762AFE0DE6}" srcOrd="1" destOrd="0" presId="urn:microsoft.com/office/officeart/2005/8/layout/lProcess2"/>
    <dgm:cxn modelId="{8603D001-C9A8-40B3-998D-6033ED3381DE}" type="presParOf" srcId="{F80DDE2F-8915-4467-B35C-BE8ED720F309}" destId="{10A76255-DB9B-4D2D-9BD9-98B9262047E7}" srcOrd="2" destOrd="0" presId="urn:microsoft.com/office/officeart/2005/8/layout/lProcess2"/>
    <dgm:cxn modelId="{01D46185-650A-4BD3-9089-4D9F1CE60B35}" type="presParOf" srcId="{10A76255-DB9B-4D2D-9BD9-98B9262047E7}" destId="{84C898B7-D0F8-4D8B-9E0C-CC53D16C3582}" srcOrd="0" destOrd="0" presId="urn:microsoft.com/office/officeart/2005/8/layout/lProcess2"/>
    <dgm:cxn modelId="{6C880833-D97A-4F3B-AB32-D879B6CFEEA6}" type="presParOf" srcId="{84C898B7-D0F8-4D8B-9E0C-CC53D16C3582}" destId="{49FF2036-A281-41E7-9DEB-11A97D69C2FF}" srcOrd="0" destOrd="0" presId="urn:microsoft.com/office/officeart/2005/8/layout/lProcess2"/>
    <dgm:cxn modelId="{B1CAC7EA-98C5-4BE1-9A64-DC8E76455923}" type="presParOf" srcId="{84C898B7-D0F8-4D8B-9E0C-CC53D16C3582}" destId="{AF7B9F50-9ECA-4E37-9B01-361A2F52B470}" srcOrd="1" destOrd="0" presId="urn:microsoft.com/office/officeart/2005/8/layout/lProcess2"/>
    <dgm:cxn modelId="{59870849-5DDE-4C23-9321-0F14771068DC}" type="presParOf" srcId="{84C898B7-D0F8-4D8B-9E0C-CC53D16C3582}" destId="{B74A07A6-1540-4956-A36D-1E766EE0FC31}" srcOrd="2" destOrd="0" presId="urn:microsoft.com/office/officeart/2005/8/layout/l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EF94E3-5776-4951-ACA7-386A04ACD9F4}" type="datetimeFigureOut">
              <a:rPr lang="el-GR" smtClean="0"/>
              <a:pPr/>
              <a:t>19/6/2023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51BB7B-B411-4E87-840C-8BF998FE7DC8}"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2751BB7B-B411-4E87-840C-8BF998FE7DC8}" type="slidenum">
              <a:rPr lang="el-GR" smtClean="0"/>
              <a:pPr/>
              <a:t>34</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2751BB7B-B411-4E87-840C-8BF998FE7DC8}" type="slidenum">
              <a:rPr lang="el-GR" smtClean="0"/>
              <a:pPr/>
              <a:t>35</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Ref idx="1002">
        <a:schemeClr val="bg2"/>
      </p:bgRef>
    </p:bg>
    <p:spTree>
      <p:nvGrpSpPr>
        <p:cNvPr id="1" name=""/>
        <p:cNvGrpSpPr/>
        <p:nvPr/>
      </p:nvGrpSpPr>
      <p:grpSpPr>
        <a:xfrm>
          <a:off x="0" y="0"/>
          <a:ext cx="0" cy="0"/>
          <a:chOff x="0" y="0"/>
          <a:chExt cx="0" cy="0"/>
        </a:xfrm>
      </p:grpSpPr>
      <p:sp>
        <p:nvSpPr>
          <p:cNvPr id="9" name="8 - Τίτλος"/>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17" name="16 - Υπότιτλος"/>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30" name="29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19" name="18 - Θέση υποσέλιδου"/>
          <p:cNvSpPr>
            <a:spLocks noGrp="1"/>
          </p:cNvSpPr>
          <p:nvPr>
            <p:ph type="ftr" sz="quarter" idx="11"/>
          </p:nvPr>
        </p:nvSpPr>
        <p:spPr/>
        <p:txBody>
          <a:bodyPr/>
          <a:lstStyle/>
          <a:p>
            <a:endParaRPr lang="el-GR"/>
          </a:p>
        </p:txBody>
      </p:sp>
      <p:sp>
        <p:nvSpPr>
          <p:cNvPr id="27" name="2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transition>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914401"/>
            <a:ext cx="2057400" cy="5211763"/>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914401"/>
            <a:ext cx="6019800" cy="5211763"/>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transition>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229600" cy="1143000"/>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229600" cy="1143000"/>
          </a:xfrm>
        </p:spPr>
        <p:txBody>
          <a:bodyPr tIns="45720" anchor="b"/>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9" name="8 - Ψαλίδισμα και στρογγύλεμα μίας γωνίας του ορθογωνίου"/>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 Ορθογώνιο τρίγωνο"/>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 Τίτλος"/>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19/6/2023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a:xfrm>
            <a:off x="8077200" y="6356350"/>
            <a:ext cx="609600" cy="365125"/>
          </a:xfrm>
        </p:spPr>
        <p:txBody>
          <a:bodyPr/>
          <a:lstStyle/>
          <a:p>
            <a:fld id="{D3F1D1C4-C2D9-4231-9FB2-B2D9D97AA41D}" type="slidenum">
              <a:rPr lang="el-GR" smtClean="0"/>
              <a:pPr/>
              <a:t>‹#›</a:t>
            </a:fld>
            <a:endParaRPr lang="el-GR"/>
          </a:p>
        </p:txBody>
      </p:sp>
      <p:sp>
        <p:nvSpPr>
          <p:cNvPr id="3" name="2 - Θέση εικόνας"/>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10" name="9 - Ελεύθερη σχεδίαση"/>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 Ελεύθερη σχεδίαση"/>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 Ελεύθερη σχεδίαση"/>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 Θέση τίτλου"/>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l-GR" smtClean="0"/>
              <a:t>Kλικ για επεξεργασία του τίτλου</a:t>
            </a:r>
            <a:endParaRPr kumimoji="0" lang="en-US"/>
          </a:p>
        </p:txBody>
      </p:sp>
      <p:sp>
        <p:nvSpPr>
          <p:cNvPr id="30" name="29 - Θέση κειμένου"/>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0" name="9 - Θέση ημερομηνίας"/>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42CEA3-3058-4D43-AE35-B3DA76CB4003}" type="datetimeFigureOut">
              <a:rPr lang="el-GR" smtClean="0"/>
              <a:pPr/>
              <a:t>19/6/2023</a:t>
            </a:fld>
            <a:endParaRPr lang="el-GR"/>
          </a:p>
        </p:txBody>
      </p:sp>
      <p:sp>
        <p:nvSpPr>
          <p:cNvPr id="22" name="21 - Θέση υποσέλιδου"/>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l-GR"/>
          </a:p>
        </p:txBody>
      </p:sp>
      <p:sp>
        <p:nvSpPr>
          <p:cNvPr id="18" name="17 - Θέση αριθμού διαφάνειας"/>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3F1D1C4-C2D9-4231-9FB2-B2D9D97AA41D}" type="slidenum">
              <a:rPr lang="el-GR" smtClean="0"/>
              <a:pPr/>
              <a:t>‹#›</a:t>
            </a:fld>
            <a:endParaRPr lang="el-GR"/>
          </a:p>
        </p:txBody>
      </p:sp>
      <p:grpSp>
        <p:nvGrpSpPr>
          <p:cNvPr id="2" name="1 - Ομάδα"/>
          <p:cNvGrpSpPr/>
          <p:nvPr/>
        </p:nvGrpSpPr>
        <p:grpSpPr>
          <a:xfrm>
            <a:off x="-19017" y="202408"/>
            <a:ext cx="9180548" cy="649224"/>
            <a:chOff x="-19045" y="216550"/>
            <a:chExt cx="9180548" cy="649224"/>
          </a:xfrm>
        </p:grpSpPr>
        <p:sp>
          <p:nvSpPr>
            <p:cNvPr id="12" name="11 - Ελεύθερη σχεδίαση"/>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 Ελεύθερη σχεδίαση"/>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p:dissolve/>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9.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diagramLayout" Target="../diagrams/layout14.xml"/><Relationship Id="rId7" Type="http://schemas.openxmlformats.org/officeDocument/2006/relationships/diagramLayout" Target="../diagrams/layout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openxmlformats.org/officeDocument/2006/relationships/diagramData" Target="../diagrams/data15.xml"/><Relationship Id="rId5" Type="http://schemas.openxmlformats.org/officeDocument/2006/relationships/diagramColors" Target="../diagrams/colors14.xml"/><Relationship Id="rId4" Type="http://schemas.openxmlformats.org/officeDocument/2006/relationships/diagramQuickStyle" Target="../diagrams/quickStyle14.xml"/><Relationship Id="rId9" Type="http://schemas.openxmlformats.org/officeDocument/2006/relationships/diagramColors" Target="../diagrams/colors1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0.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14348" y="285728"/>
            <a:ext cx="7772400" cy="6000792"/>
          </a:xfrm>
        </p:spPr>
        <p:txBody>
          <a:bodyPr>
            <a:normAutofit fontScale="90000"/>
          </a:bodyPr>
          <a:lstStyle/>
          <a:p>
            <a:pPr algn="ctr"/>
            <a:r>
              <a:rPr lang="el-GR" sz="3200" dirty="0" smtClean="0"/>
              <a:t/>
            </a:r>
            <a:br>
              <a:rPr lang="el-GR" sz="3200" dirty="0" smtClean="0"/>
            </a:br>
            <a:r>
              <a:rPr lang="el-GR" sz="3200" dirty="0" smtClean="0"/>
              <a:t/>
            </a:r>
            <a:br>
              <a:rPr lang="el-GR" sz="3200" dirty="0" smtClean="0"/>
            </a:br>
            <a:r>
              <a:rPr lang="el-GR" sz="3200" dirty="0" smtClean="0"/>
              <a:t/>
            </a:r>
            <a:br>
              <a:rPr lang="el-GR" sz="3200" dirty="0" smtClean="0"/>
            </a:br>
            <a:r>
              <a:rPr lang="el-GR" sz="3100" b="1" dirty="0" smtClean="0">
                <a:latin typeface="+mn-lt"/>
              </a:rPr>
              <a:t>Πανεπιστήμιο Δυτικής Αττικής</a:t>
            </a:r>
            <a:r>
              <a:rPr lang="el-GR" sz="3100" dirty="0" smtClean="0">
                <a:latin typeface="+mn-lt"/>
              </a:rPr>
              <a:t/>
            </a:r>
            <a:br>
              <a:rPr lang="el-GR" sz="3100" dirty="0" smtClean="0">
                <a:latin typeface="+mn-lt"/>
              </a:rPr>
            </a:br>
            <a:r>
              <a:rPr lang="el-GR" sz="3100" dirty="0" smtClean="0">
                <a:latin typeface="+mn-lt"/>
              </a:rPr>
              <a:t>Σχολή Διοικητικών, Οικονομικών και Κοινωνικών Επιστημών</a:t>
            </a:r>
            <a:br>
              <a:rPr lang="el-GR" sz="3100" dirty="0" smtClean="0">
                <a:latin typeface="+mn-lt"/>
              </a:rPr>
            </a:br>
            <a:r>
              <a:rPr lang="el-GR" sz="3100" dirty="0" smtClean="0">
                <a:latin typeface="+mn-lt"/>
              </a:rPr>
              <a:t>Τμήμα Λογιστικής &amp; Χρηματοοικονομικής</a:t>
            </a:r>
            <a:br>
              <a:rPr lang="el-GR" sz="3100" dirty="0" smtClean="0">
                <a:latin typeface="+mn-lt"/>
              </a:rPr>
            </a:br>
            <a:r>
              <a:rPr lang="el-GR" sz="3100" b="1" dirty="0" smtClean="0">
                <a:latin typeface="+mn-lt"/>
              </a:rPr>
              <a:t>Π.Μ.Σ. «Δημόσια Οικονομική &amp; Πολιτική»</a:t>
            </a:r>
            <a:br>
              <a:rPr lang="el-GR" sz="3100" b="1" dirty="0" smtClean="0">
                <a:latin typeface="+mn-lt"/>
              </a:rPr>
            </a:br>
            <a:r>
              <a:rPr lang="el-GR" sz="3200" dirty="0" smtClean="0">
                <a:solidFill>
                  <a:schemeClr val="bg2">
                    <a:lumMod val="75000"/>
                  </a:schemeClr>
                </a:solidFill>
                <a:latin typeface="+mn-lt"/>
              </a:rPr>
              <a:t> </a:t>
            </a:r>
            <a:r>
              <a:rPr lang="el-GR" sz="2700" dirty="0" smtClean="0">
                <a:solidFill>
                  <a:schemeClr val="bg2">
                    <a:lumMod val="75000"/>
                  </a:schemeClr>
                </a:solidFill>
                <a:latin typeface="+mn-lt"/>
              </a:rPr>
              <a:t>Επιβλέπων Καθηγητής Θ. </a:t>
            </a:r>
            <a:r>
              <a:rPr lang="el-GR" sz="2700" dirty="0" smtClean="0">
                <a:solidFill>
                  <a:schemeClr val="bg2">
                    <a:lumMod val="75000"/>
                  </a:schemeClr>
                </a:solidFill>
                <a:latin typeface="+mn-lt"/>
                <a:cs typeface="Times New Roman" pitchFamily="18" charset="0"/>
              </a:rPr>
              <a:t>Σταματόπουλος</a:t>
            </a:r>
            <a:r>
              <a:rPr lang="el-GR" sz="2700" dirty="0" smtClean="0">
                <a:solidFill>
                  <a:schemeClr val="bg2">
                    <a:lumMod val="75000"/>
                  </a:schemeClr>
                </a:solidFill>
                <a:latin typeface="+mn-lt"/>
              </a:rPr>
              <a:t> </a:t>
            </a:r>
            <a:r>
              <a:rPr lang="el-GR" sz="3100" dirty="0" smtClean="0">
                <a:latin typeface="+mn-lt"/>
              </a:rPr>
              <a:t/>
            </a:r>
            <a:br>
              <a:rPr lang="el-GR" sz="3100" dirty="0" smtClean="0">
                <a:latin typeface="+mn-lt"/>
              </a:rPr>
            </a:br>
            <a:r>
              <a:rPr lang="el-GR" sz="3100" dirty="0" smtClean="0">
                <a:latin typeface="+mn-lt"/>
              </a:rPr>
              <a:t>Θέμα διπλωματικής εργασίας: </a:t>
            </a:r>
            <a:br>
              <a:rPr lang="el-GR" sz="3100" dirty="0" smtClean="0">
                <a:latin typeface="+mn-lt"/>
              </a:rPr>
            </a:br>
            <a:r>
              <a:rPr lang="el-GR" sz="3100" dirty="0" smtClean="0">
                <a:latin typeface="+mn-lt"/>
              </a:rPr>
              <a:t>«Η Νομισματική Πολιτική της Ευρωπαϊκής Κεντρικής Τράπεζας υποδηλώνει κοσμοαντίληψη Προτεσταντισμού»</a:t>
            </a:r>
            <a:r>
              <a:rPr lang="el-GR" sz="3600" dirty="0" smtClean="0">
                <a:latin typeface="+mn-lt"/>
              </a:rPr>
              <a:t/>
            </a:r>
            <a:br>
              <a:rPr lang="el-GR" sz="3600" dirty="0" smtClean="0">
                <a:latin typeface="+mn-lt"/>
              </a:rPr>
            </a:br>
            <a:r>
              <a:rPr lang="el-GR" sz="2700" dirty="0" smtClean="0">
                <a:solidFill>
                  <a:schemeClr val="accent1">
                    <a:lumMod val="75000"/>
                  </a:schemeClr>
                </a:solidFill>
                <a:latin typeface="+mn-lt"/>
              </a:rPr>
              <a:t>Παπακωνσταντίνου Γεωργία </a:t>
            </a:r>
            <a:r>
              <a:rPr lang="en-US" sz="2700" dirty="0" smtClean="0">
                <a:solidFill>
                  <a:schemeClr val="accent1">
                    <a:lumMod val="75000"/>
                  </a:schemeClr>
                </a:solidFill>
                <a:latin typeface="+mn-lt"/>
              </a:rPr>
              <a:t>pep21030</a:t>
            </a:r>
            <a:r>
              <a:rPr lang="el-GR" sz="2700" dirty="0" smtClean="0">
                <a:solidFill>
                  <a:schemeClr val="accent1">
                    <a:lumMod val="75000"/>
                  </a:schemeClr>
                </a:solidFill>
                <a:latin typeface="+mn-lt"/>
              </a:rPr>
              <a:t/>
            </a:r>
            <a:br>
              <a:rPr lang="el-GR" sz="2700" dirty="0" smtClean="0">
                <a:solidFill>
                  <a:schemeClr val="accent1">
                    <a:lumMod val="75000"/>
                  </a:schemeClr>
                </a:solidFill>
                <a:latin typeface="+mn-lt"/>
              </a:rPr>
            </a:br>
            <a:r>
              <a:rPr lang="el-GR" sz="2200" dirty="0" smtClean="0">
                <a:solidFill>
                  <a:schemeClr val="accent1">
                    <a:lumMod val="75000"/>
                  </a:schemeClr>
                </a:solidFill>
                <a:latin typeface="+mn-lt"/>
              </a:rPr>
              <a:t/>
            </a:r>
            <a:br>
              <a:rPr lang="el-GR" sz="2200" dirty="0" smtClean="0">
                <a:solidFill>
                  <a:schemeClr val="accent1">
                    <a:lumMod val="75000"/>
                  </a:schemeClr>
                </a:solidFill>
                <a:latin typeface="+mn-lt"/>
              </a:rPr>
            </a:br>
            <a:r>
              <a:rPr lang="el-GR" sz="2200" dirty="0" smtClean="0">
                <a:solidFill>
                  <a:schemeClr val="accent1">
                    <a:lumMod val="75000"/>
                  </a:schemeClr>
                </a:solidFill>
                <a:latin typeface="+mn-lt"/>
              </a:rPr>
              <a:t>Αθήνα, Ιούνιος 2023</a:t>
            </a:r>
            <a:r>
              <a:rPr lang="el-GR" sz="3600" dirty="0" smtClean="0">
                <a:solidFill>
                  <a:schemeClr val="accent1">
                    <a:lumMod val="75000"/>
                  </a:schemeClr>
                </a:solidFill>
                <a:latin typeface="+mn-lt"/>
              </a:rPr>
              <a:t/>
            </a:r>
            <a:br>
              <a:rPr lang="el-GR" sz="3600" dirty="0" smtClean="0">
                <a:solidFill>
                  <a:schemeClr val="accent1">
                    <a:lumMod val="75000"/>
                  </a:schemeClr>
                </a:solidFill>
                <a:latin typeface="+mn-lt"/>
              </a:rPr>
            </a:br>
            <a:endParaRPr lang="el-GR" sz="3600" dirty="0">
              <a:solidFill>
                <a:schemeClr val="accent1">
                  <a:lumMod val="75000"/>
                </a:schemeClr>
              </a:solidFill>
              <a:latin typeface="+mn-lt"/>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2"/>
          <p:cNvGraphicFramePr>
            <a:graphicFrameLocks noGrp="1"/>
          </p:cNvGraphicFramePr>
          <p:nvPr>
            <p:ph idx="1"/>
          </p:nvPr>
        </p:nvGraphicFramePr>
        <p:xfrm>
          <a:off x="457200" y="214290"/>
          <a:ext cx="8229600" cy="62404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 Θέση περιεχομένου"/>
          <p:cNvSpPr>
            <a:spLocks noGrp="1"/>
          </p:cNvSpPr>
          <p:nvPr>
            <p:ph idx="1"/>
          </p:nvPr>
        </p:nvSpPr>
        <p:spPr>
          <a:xfrm>
            <a:off x="785786" y="642918"/>
            <a:ext cx="7943848" cy="5072098"/>
          </a:xfrm>
          <a:ln>
            <a:noFill/>
          </a:ln>
        </p:spPr>
        <p:txBody>
          <a:bodyPr>
            <a:prstTxWarp prst="textArchUp">
              <a:avLst/>
            </a:prstTxWarp>
            <a:normAutofit/>
          </a:bodyPr>
          <a:lstStyle/>
          <a:p>
            <a:pPr algn="ctr"/>
            <a:r>
              <a:rPr lang="el-GR" sz="2000" b="1" dirty="0" smtClean="0">
                <a:ln>
                  <a:solidFill>
                    <a:schemeClr val="accent1">
                      <a:lumMod val="60000"/>
                      <a:lumOff val="40000"/>
                    </a:schemeClr>
                  </a:solidFill>
                </a:ln>
              </a:rPr>
              <a:t>Μέσα νομισματικής πολιτικής της ΕΚΤ</a:t>
            </a:r>
            <a:r>
              <a:rPr lang="el-GR" sz="3200" dirty="0" smtClean="0">
                <a:ln>
                  <a:solidFill>
                    <a:schemeClr val="accent1">
                      <a:lumMod val="60000"/>
                      <a:lumOff val="40000"/>
                    </a:schemeClr>
                  </a:solidFill>
                </a:ln>
              </a:rPr>
              <a:t/>
            </a:r>
            <a:br>
              <a:rPr lang="el-GR" sz="3200" dirty="0" smtClean="0">
                <a:ln>
                  <a:solidFill>
                    <a:schemeClr val="accent1">
                      <a:lumMod val="60000"/>
                      <a:lumOff val="40000"/>
                    </a:schemeClr>
                  </a:solidFill>
                </a:ln>
              </a:rPr>
            </a:br>
            <a:endParaRPr lang="el-GR" dirty="0">
              <a:ln>
                <a:solidFill>
                  <a:schemeClr val="accent1">
                    <a:lumMod val="60000"/>
                    <a:lumOff val="40000"/>
                  </a:schemeClr>
                </a:solidFill>
              </a:ln>
            </a:endParaRPr>
          </a:p>
        </p:txBody>
      </p:sp>
      <p:graphicFrame>
        <p:nvGraphicFramePr>
          <p:cNvPr id="5" name="Diagram 3"/>
          <p:cNvGraphicFramePr/>
          <p:nvPr/>
        </p:nvGraphicFramePr>
        <p:xfrm>
          <a:off x="857224" y="1214422"/>
          <a:ext cx="7786742"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214282" y="285728"/>
            <a:ext cx="8929718" cy="6286544"/>
          </a:xfrm>
        </p:spPr>
        <p:txBody>
          <a:bodyPr>
            <a:normAutofit/>
            <a:scene3d>
              <a:camera prst="orthographicFront"/>
              <a:lightRig rig="flat" dir="t">
                <a:rot lat="0" lon="0" rev="18900000"/>
              </a:lightRig>
            </a:scene3d>
            <a:sp3d extrusionH="31750" contourW="6350" prstMaterial="powder">
              <a:bevelT w="19050" h="19050" prst="angle"/>
              <a:contourClr>
                <a:schemeClr val="accent2">
                  <a:lumMod val="75000"/>
                </a:schemeClr>
              </a:contourClr>
            </a:sp3d>
          </a:bodyPr>
          <a:lstStyle/>
          <a:p>
            <a:pPr>
              <a:buFont typeface="Wingdings" pitchFamily="2" charset="2"/>
              <a:buChar char="v"/>
            </a:pPr>
            <a:endParaRPr lang="el-GR" b="1" dirty="0" smtClean="0">
              <a:ln/>
              <a:solidFill>
                <a:schemeClr val="accent3"/>
              </a:solidFill>
            </a:endParaRPr>
          </a:p>
          <a:p>
            <a:pPr algn="ctr">
              <a:buNone/>
            </a:pPr>
            <a:endParaRPr lang="el-GR" b="1" dirty="0" smtClean="0">
              <a:ln/>
              <a:solidFill>
                <a:schemeClr val="accent3"/>
              </a:solidFill>
            </a:endParaRPr>
          </a:p>
          <a:p>
            <a:pPr algn="ctr">
              <a:buNone/>
            </a:pPr>
            <a:endParaRPr lang="el-GR" b="1" dirty="0" smtClean="0">
              <a:ln/>
              <a:solidFill>
                <a:schemeClr val="accent3"/>
              </a:solidFill>
            </a:endParaRPr>
          </a:p>
          <a:p>
            <a:pPr algn="ctr">
              <a:buNone/>
            </a:pPr>
            <a:endParaRPr lang="el-GR" b="1" dirty="0" smtClean="0">
              <a:ln/>
              <a:solidFill>
                <a:schemeClr val="accent3"/>
              </a:solidFill>
            </a:endParaRPr>
          </a:p>
          <a:p>
            <a:pPr algn="ctr">
              <a:buNone/>
            </a:pPr>
            <a:r>
              <a:rPr lang="el-GR" sz="4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50800" dist="38100" dir="2700000" algn="tl" rotWithShape="0">
                    <a:prstClr val="black">
                      <a:alpha val="40000"/>
                    </a:prstClr>
                  </a:outerShdw>
                </a:effectLst>
              </a:rPr>
              <a:t>Γερμανική οικονομική φιλοσοφία</a:t>
            </a:r>
          </a:p>
          <a:p>
            <a:pPr>
              <a:buFont typeface="Wingdings" pitchFamily="2" charset="2"/>
              <a:buChar char="v"/>
            </a:pPr>
            <a:endParaRPr lang="el-GR" b="1" dirty="0" smtClean="0">
              <a:ln/>
              <a:solidFill>
                <a:schemeClr val="accent3"/>
              </a:solidFill>
            </a:endParaRPr>
          </a:p>
          <a:p>
            <a:pPr>
              <a:buNone/>
            </a:pPr>
            <a:endParaRPr lang="el-GR" b="1" dirty="0" smtClean="0">
              <a:ln/>
              <a:solidFill>
                <a:schemeClr val="accent3"/>
              </a:solidFill>
            </a:endParaRPr>
          </a:p>
          <a:p>
            <a:pPr>
              <a:buNone/>
            </a:pPr>
            <a:endParaRPr lang="el-GR" b="1" dirty="0">
              <a:ln/>
              <a:solidFill>
                <a:schemeClr val="accent3"/>
              </a:solidFill>
            </a:endParaRPr>
          </a:p>
        </p:txBody>
      </p:sp>
      <p:sp>
        <p:nvSpPr>
          <p:cNvPr id="12" name="11 - Οριζόντιος πάπυρος"/>
          <p:cNvSpPr/>
          <p:nvPr/>
        </p:nvSpPr>
        <p:spPr>
          <a:xfrm>
            <a:off x="2500298" y="4857760"/>
            <a:ext cx="3786214" cy="1785950"/>
          </a:xfrm>
          <a:prstGeom prst="horizontalScroll">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l-GR" b="1" dirty="0" smtClean="0">
                <a:solidFill>
                  <a:srgbClr val="002060"/>
                </a:solidFill>
              </a:rPr>
              <a:t>Κοινωνία αλληλεγγύης του Λούθηρο βασίζεται στο καθήκον και την υποχρέωση.</a:t>
            </a:r>
            <a:endParaRPr lang="el-GR" dirty="0">
              <a:solidFill>
                <a:srgbClr val="002060"/>
              </a:solidFill>
            </a:endParaRPr>
          </a:p>
        </p:txBody>
      </p:sp>
      <p:sp>
        <p:nvSpPr>
          <p:cNvPr id="13" name="12 - Οριζόντιος πάπυρος"/>
          <p:cNvSpPr/>
          <p:nvPr/>
        </p:nvSpPr>
        <p:spPr>
          <a:xfrm>
            <a:off x="4714876" y="214290"/>
            <a:ext cx="3929090" cy="2214578"/>
          </a:xfrm>
          <a:prstGeom prst="horizont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l-GR" b="1" dirty="0" smtClean="0">
                <a:solidFill>
                  <a:schemeClr val="bg2">
                    <a:lumMod val="25000"/>
                  </a:schemeClr>
                </a:solidFill>
              </a:rPr>
              <a:t>Μ. Λούθηρος-δάνειο στους φτωχούς από ένα κοινό ταμείο-θα αναλάμβανε και το χρέος του γείτονα-</a:t>
            </a:r>
            <a:r>
              <a:rPr lang="el-GR" b="1" dirty="0" err="1" smtClean="0">
                <a:solidFill>
                  <a:schemeClr val="bg2">
                    <a:lumMod val="25000"/>
                  </a:schemeClr>
                </a:solidFill>
              </a:rPr>
              <a:t>ατομοκεντρική</a:t>
            </a:r>
            <a:r>
              <a:rPr lang="el-GR" b="1" dirty="0" smtClean="0">
                <a:solidFill>
                  <a:schemeClr val="bg2">
                    <a:lumMod val="25000"/>
                  </a:schemeClr>
                </a:solidFill>
              </a:rPr>
              <a:t> κοινωνική ευθύνη</a:t>
            </a:r>
            <a:endParaRPr lang="el-GR" dirty="0">
              <a:solidFill>
                <a:schemeClr val="bg2">
                  <a:lumMod val="25000"/>
                </a:schemeClr>
              </a:solidFill>
            </a:endParaRPr>
          </a:p>
        </p:txBody>
      </p:sp>
      <p:sp>
        <p:nvSpPr>
          <p:cNvPr id="14" name="13 - Οριζόντιος πάπυρος"/>
          <p:cNvSpPr/>
          <p:nvPr/>
        </p:nvSpPr>
        <p:spPr>
          <a:xfrm>
            <a:off x="714348" y="428604"/>
            <a:ext cx="3286148" cy="1785950"/>
          </a:xfrm>
          <a:prstGeom prst="horizontalScroll">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l-GR" b="1" dirty="0" smtClean="0">
                <a:solidFill>
                  <a:schemeClr val="bg1">
                    <a:lumMod val="65000"/>
                  </a:schemeClr>
                </a:solidFill>
              </a:rPr>
              <a:t>Εμπορικά ελλείμματα ένδειξη σπατάλης και κακοδιαχείρισης</a:t>
            </a:r>
            <a:endParaRPr lang="el-GR" dirty="0">
              <a:solidFill>
                <a:schemeClr val="bg1">
                  <a:lumMod val="65000"/>
                </a:schemeClr>
              </a:solidFill>
            </a:endParaRPr>
          </a:p>
        </p:txBody>
      </p:sp>
      <p:sp>
        <p:nvSpPr>
          <p:cNvPr id="15" name="14 - Οριζόντιος πάπυρος"/>
          <p:cNvSpPr/>
          <p:nvPr/>
        </p:nvSpPr>
        <p:spPr>
          <a:xfrm>
            <a:off x="4929190" y="2857496"/>
            <a:ext cx="3571900" cy="1785950"/>
          </a:xfrm>
          <a:prstGeom prst="horizontalScroll">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l-GR" b="1" dirty="0" smtClean="0">
                <a:solidFill>
                  <a:srgbClr val="0070C0"/>
                </a:solidFill>
              </a:rPr>
              <a:t>Ευρώ-ομόλογο-</a:t>
            </a:r>
            <a:r>
              <a:rPr lang="el-GR" b="1" dirty="0" err="1" smtClean="0">
                <a:solidFill>
                  <a:srgbClr val="0070C0"/>
                </a:solidFill>
              </a:rPr>
              <a:t>κορονο</a:t>
            </a:r>
            <a:r>
              <a:rPr lang="el-GR" b="1" dirty="0" smtClean="0">
                <a:solidFill>
                  <a:srgbClr val="0070C0"/>
                </a:solidFill>
              </a:rPr>
              <a:t>-ομόλογο, «αν τα περιμένετε δε θα έρθουν ποτέ» Α. </a:t>
            </a:r>
            <a:r>
              <a:rPr lang="el-GR" b="1" dirty="0" err="1" smtClean="0">
                <a:solidFill>
                  <a:srgbClr val="0070C0"/>
                </a:solidFill>
              </a:rPr>
              <a:t>Μέρκελ</a:t>
            </a:r>
            <a:r>
              <a:rPr lang="el-GR" b="1" dirty="0" smtClean="0">
                <a:solidFill>
                  <a:srgbClr val="0070C0"/>
                </a:solidFill>
              </a:rPr>
              <a:t> </a:t>
            </a:r>
            <a:endParaRPr lang="el-GR" dirty="0">
              <a:solidFill>
                <a:srgbClr val="0070C0"/>
              </a:solidFill>
            </a:endParaRPr>
          </a:p>
        </p:txBody>
      </p:sp>
      <p:sp>
        <p:nvSpPr>
          <p:cNvPr id="16" name="15 - Οριζόντιος πάπυρος"/>
          <p:cNvSpPr/>
          <p:nvPr/>
        </p:nvSpPr>
        <p:spPr>
          <a:xfrm>
            <a:off x="928662" y="3286124"/>
            <a:ext cx="2786082" cy="1785950"/>
          </a:xfrm>
          <a:prstGeom prst="horizontalScroll">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l-GR" b="1" dirty="0" smtClean="0">
                <a:solidFill>
                  <a:schemeClr val="bg1">
                    <a:lumMod val="50000"/>
                  </a:schemeClr>
                </a:solidFill>
              </a:rPr>
              <a:t>Η αλληλεγγύη έχει </a:t>
            </a:r>
            <a:r>
              <a:rPr lang="el-GR" b="1" dirty="0" err="1" smtClean="0">
                <a:solidFill>
                  <a:schemeClr val="bg1">
                    <a:lumMod val="50000"/>
                  </a:schemeClr>
                </a:solidFill>
              </a:rPr>
              <a:t>τιμωρητική</a:t>
            </a:r>
            <a:r>
              <a:rPr lang="el-GR" b="1" dirty="0" smtClean="0">
                <a:solidFill>
                  <a:schemeClr val="bg1">
                    <a:lumMod val="50000"/>
                  </a:schemeClr>
                </a:solidFill>
              </a:rPr>
              <a:t> μορφή</a:t>
            </a:r>
            <a:endParaRPr lang="el-GR" dirty="0">
              <a:solidFill>
                <a:schemeClr val="bg1">
                  <a:lumMod val="50000"/>
                </a:schemeClr>
              </a:solidFill>
            </a:endParaRP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214282" y="285728"/>
            <a:ext cx="8929718" cy="6286544"/>
          </a:xfrm>
        </p:spPr>
        <p:txBody>
          <a:bodyPr>
            <a:normAutofit/>
            <a:scene3d>
              <a:camera prst="orthographicFront"/>
              <a:lightRig rig="flat" dir="t">
                <a:rot lat="0" lon="0" rev="18900000"/>
              </a:lightRig>
            </a:scene3d>
            <a:sp3d extrusionH="31750" contourW="6350" prstMaterial="powder">
              <a:bevelT w="19050" h="19050" prst="angle"/>
              <a:contourClr>
                <a:schemeClr val="accent2">
                  <a:lumMod val="75000"/>
                </a:schemeClr>
              </a:contourClr>
            </a:sp3d>
          </a:bodyPr>
          <a:lstStyle/>
          <a:p>
            <a:pPr>
              <a:buFont typeface="Wingdings" pitchFamily="2" charset="2"/>
              <a:buChar char="v"/>
            </a:pPr>
            <a:endParaRPr lang="el-GR" b="1" dirty="0" smtClean="0">
              <a:ln/>
              <a:solidFill>
                <a:schemeClr val="accent3"/>
              </a:solidFill>
            </a:endParaRPr>
          </a:p>
          <a:p>
            <a:pPr algn="ctr">
              <a:buNone/>
            </a:pPr>
            <a:endParaRPr lang="el-GR" b="1" dirty="0" smtClean="0">
              <a:ln/>
              <a:solidFill>
                <a:schemeClr val="accent3"/>
              </a:solidFill>
            </a:endParaRPr>
          </a:p>
          <a:p>
            <a:pPr algn="ctr">
              <a:buNone/>
            </a:pPr>
            <a:endParaRPr lang="el-GR" b="1" dirty="0" smtClean="0">
              <a:ln/>
              <a:solidFill>
                <a:schemeClr val="accent3"/>
              </a:solidFill>
            </a:endParaRPr>
          </a:p>
          <a:p>
            <a:pPr algn="ctr">
              <a:buNone/>
            </a:pPr>
            <a:endParaRPr lang="el-GR" b="1" dirty="0" smtClean="0">
              <a:ln/>
              <a:solidFill>
                <a:schemeClr val="accent3"/>
              </a:solidFill>
            </a:endParaRPr>
          </a:p>
          <a:p>
            <a:pPr>
              <a:buFont typeface="Wingdings" pitchFamily="2" charset="2"/>
              <a:buChar char="v"/>
            </a:pPr>
            <a:endParaRPr lang="el-GR" b="1" dirty="0" smtClean="0">
              <a:ln/>
              <a:solidFill>
                <a:schemeClr val="accent3"/>
              </a:solidFill>
            </a:endParaRPr>
          </a:p>
          <a:p>
            <a:pPr>
              <a:buNone/>
            </a:pPr>
            <a:endParaRPr lang="el-GR" b="1" dirty="0" smtClean="0">
              <a:ln/>
              <a:solidFill>
                <a:schemeClr val="accent3"/>
              </a:solidFill>
            </a:endParaRPr>
          </a:p>
          <a:p>
            <a:pPr>
              <a:buNone/>
            </a:pPr>
            <a:endParaRPr lang="el-GR" b="1" dirty="0">
              <a:ln/>
              <a:solidFill>
                <a:schemeClr val="accent3"/>
              </a:solidFill>
            </a:endParaRPr>
          </a:p>
        </p:txBody>
      </p:sp>
      <p:sp>
        <p:nvSpPr>
          <p:cNvPr id="12" name="11 - Οριζόντιος πάπυρος"/>
          <p:cNvSpPr/>
          <p:nvPr/>
        </p:nvSpPr>
        <p:spPr>
          <a:xfrm>
            <a:off x="714348" y="3929066"/>
            <a:ext cx="6786610" cy="1785950"/>
          </a:xfrm>
          <a:prstGeom prst="horizontalScroll">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Arial" pitchFamily="34" charset="0"/>
              <a:buChar char="•"/>
            </a:pPr>
            <a:r>
              <a:rPr lang="el-GR" dirty="0" smtClean="0">
                <a:solidFill>
                  <a:schemeClr val="tx1">
                    <a:lumMod val="85000"/>
                    <a:lumOff val="15000"/>
                  </a:schemeClr>
                </a:solidFill>
              </a:rPr>
              <a:t>Θρησκευτικό χρέος –οικονομικό κέρδος</a:t>
            </a:r>
          </a:p>
          <a:p>
            <a:pPr lvl="0">
              <a:buFont typeface="Arial" pitchFamily="34" charset="0"/>
              <a:buChar char="•"/>
            </a:pPr>
            <a:r>
              <a:rPr lang="el-GR" dirty="0" smtClean="0">
                <a:solidFill>
                  <a:schemeClr val="tx1">
                    <a:lumMod val="85000"/>
                    <a:lumOff val="15000"/>
                  </a:schemeClr>
                </a:solidFill>
              </a:rPr>
              <a:t>Θρησκευτική άσκηση-ατομική εργατικότητα, παραγωγικότητα</a:t>
            </a:r>
          </a:p>
          <a:p>
            <a:pPr lvl="0">
              <a:buFont typeface="Arial" pitchFamily="34" charset="0"/>
              <a:buChar char="•"/>
            </a:pPr>
            <a:r>
              <a:rPr lang="el-GR" dirty="0" smtClean="0">
                <a:solidFill>
                  <a:schemeClr val="tx1">
                    <a:lumMod val="85000"/>
                    <a:lumOff val="15000"/>
                  </a:schemeClr>
                </a:solidFill>
              </a:rPr>
              <a:t>Θρησκευτική σωτηρία-επαγγελματική επιτυχία</a:t>
            </a:r>
            <a:endParaRPr lang="el-GR" dirty="0">
              <a:solidFill>
                <a:schemeClr val="tx1">
                  <a:lumMod val="85000"/>
                  <a:lumOff val="15000"/>
                </a:schemeClr>
              </a:solidFill>
            </a:endParaRPr>
          </a:p>
        </p:txBody>
      </p:sp>
      <p:sp>
        <p:nvSpPr>
          <p:cNvPr id="13" name="12 - Οριζόντιος πάπυρος"/>
          <p:cNvSpPr/>
          <p:nvPr/>
        </p:nvSpPr>
        <p:spPr>
          <a:xfrm>
            <a:off x="4429124" y="214290"/>
            <a:ext cx="3929090" cy="2214578"/>
          </a:xfrm>
          <a:prstGeom prst="horizont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l-GR" b="1" dirty="0" smtClean="0">
                <a:solidFill>
                  <a:schemeClr val="bg2">
                    <a:lumMod val="25000"/>
                  </a:schemeClr>
                </a:solidFill>
              </a:rPr>
              <a:t>Καπιταλιστικό σύστημα στην Ευρώπη</a:t>
            </a:r>
          </a:p>
          <a:p>
            <a:pPr lvl="0">
              <a:buFont typeface="Arial" pitchFamily="34" charset="0"/>
              <a:buChar char="•"/>
            </a:pPr>
            <a:r>
              <a:rPr lang="el-GR" b="1" dirty="0" smtClean="0">
                <a:solidFill>
                  <a:schemeClr val="bg2">
                    <a:lumMod val="25000"/>
                  </a:schemeClr>
                </a:solidFill>
              </a:rPr>
              <a:t>Συσσώρευση κεφαλαίου</a:t>
            </a:r>
          </a:p>
          <a:p>
            <a:pPr lvl="0">
              <a:buFont typeface="Arial" pitchFamily="34" charset="0"/>
              <a:buChar char="•"/>
            </a:pPr>
            <a:r>
              <a:rPr lang="el-GR" b="1" dirty="0" smtClean="0">
                <a:solidFill>
                  <a:schemeClr val="bg2">
                    <a:lumMod val="25000"/>
                  </a:schemeClr>
                </a:solidFill>
              </a:rPr>
              <a:t>Ορθολογική οργάνωση παραγωγής</a:t>
            </a:r>
            <a:endParaRPr lang="el-GR" dirty="0">
              <a:solidFill>
                <a:schemeClr val="bg2">
                  <a:lumMod val="25000"/>
                </a:schemeClr>
              </a:solidFill>
            </a:endParaRPr>
          </a:p>
        </p:txBody>
      </p:sp>
      <p:sp>
        <p:nvSpPr>
          <p:cNvPr id="14" name="13 - Οριζόντιος πάπυρος"/>
          <p:cNvSpPr/>
          <p:nvPr/>
        </p:nvSpPr>
        <p:spPr>
          <a:xfrm>
            <a:off x="571472" y="428604"/>
            <a:ext cx="3286148" cy="1785950"/>
          </a:xfrm>
          <a:prstGeom prst="horizontalScroll">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l-GR" dirty="0" smtClean="0">
                <a:solidFill>
                  <a:schemeClr val="bg2">
                    <a:lumMod val="25000"/>
                  </a:schemeClr>
                </a:solidFill>
              </a:rPr>
              <a:t>Μεταρρύθμιση Λούθηρου-αντικατάσταση Εκκλησίας με άλλη μορφή εξουσίας</a:t>
            </a:r>
            <a:endParaRPr lang="el-GR" dirty="0">
              <a:solidFill>
                <a:schemeClr val="bg2">
                  <a:lumMod val="25000"/>
                </a:schemeClr>
              </a:solidFill>
            </a:endParaRPr>
          </a:p>
        </p:txBody>
      </p:sp>
      <p:sp>
        <p:nvSpPr>
          <p:cNvPr id="15" name="14 - Οριζόντιος πάπυρος"/>
          <p:cNvSpPr/>
          <p:nvPr/>
        </p:nvSpPr>
        <p:spPr>
          <a:xfrm>
            <a:off x="4357686" y="2285992"/>
            <a:ext cx="3571900" cy="1785950"/>
          </a:xfrm>
          <a:prstGeom prst="horizontalScroll">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l-GR" b="1" dirty="0" smtClean="0">
                <a:solidFill>
                  <a:schemeClr val="bg2">
                    <a:lumMod val="10000"/>
                  </a:schemeClr>
                </a:solidFill>
              </a:rPr>
              <a:t>Περίοδος </a:t>
            </a:r>
            <a:r>
              <a:rPr lang="el-GR" b="1" dirty="0" err="1" smtClean="0">
                <a:solidFill>
                  <a:schemeClr val="bg2">
                    <a:lumMod val="10000"/>
                  </a:schemeClr>
                </a:solidFill>
              </a:rPr>
              <a:t>υπερ</a:t>
            </a:r>
            <a:r>
              <a:rPr lang="el-GR" b="1" dirty="0" smtClean="0">
                <a:solidFill>
                  <a:schemeClr val="bg2">
                    <a:lumMod val="10000"/>
                  </a:schemeClr>
                </a:solidFill>
              </a:rPr>
              <a:t>- πληθωρισμού –περίοδος </a:t>
            </a:r>
            <a:r>
              <a:rPr lang="el-GR" b="1" dirty="0" err="1" smtClean="0">
                <a:solidFill>
                  <a:schemeClr val="bg2">
                    <a:lumMod val="10000"/>
                  </a:schemeClr>
                </a:solidFill>
              </a:rPr>
              <a:t>Βαϊμάρης</a:t>
            </a:r>
            <a:endParaRPr lang="el-GR" dirty="0">
              <a:solidFill>
                <a:schemeClr val="bg2">
                  <a:lumMod val="10000"/>
                </a:schemeClr>
              </a:solidFill>
            </a:endParaRPr>
          </a:p>
        </p:txBody>
      </p:sp>
      <p:sp>
        <p:nvSpPr>
          <p:cNvPr id="16" name="15 - Οριζόντιος πάπυρος"/>
          <p:cNvSpPr/>
          <p:nvPr/>
        </p:nvSpPr>
        <p:spPr>
          <a:xfrm>
            <a:off x="785786" y="2285992"/>
            <a:ext cx="2786082" cy="1785950"/>
          </a:xfrm>
          <a:prstGeom prst="horizontalScroll">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l-GR" dirty="0" smtClean="0">
                <a:solidFill>
                  <a:schemeClr val="bg2">
                    <a:lumMod val="25000"/>
                  </a:schemeClr>
                </a:solidFill>
              </a:rPr>
              <a:t>Επιφανειακή-αυτολεξεί ερμηνεία των γραφών</a:t>
            </a:r>
            <a:endParaRPr lang="el-GR" dirty="0">
              <a:solidFill>
                <a:schemeClr val="bg2">
                  <a:lumMod val="25000"/>
                </a:schemeClr>
              </a:solidFill>
            </a:endParaRPr>
          </a:p>
        </p:txBody>
      </p:sp>
      <p:sp>
        <p:nvSpPr>
          <p:cNvPr id="8" name="7 - Ορθογώνιο"/>
          <p:cNvSpPr/>
          <p:nvPr/>
        </p:nvSpPr>
        <p:spPr>
          <a:xfrm>
            <a:off x="1000100" y="5643578"/>
            <a:ext cx="7429552" cy="646331"/>
          </a:xfrm>
          <a:prstGeom prst="rect">
            <a:avLst/>
          </a:prstGeom>
        </p:spPr>
        <p:txBody>
          <a:bodyPr wrap="square">
            <a:spAutoFit/>
          </a:bodyPr>
          <a:lstStyle/>
          <a:p>
            <a:pPr algn="ctr">
              <a:buNone/>
            </a:pPr>
            <a:r>
              <a:rPr lang="el-GR" sz="3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50800" dist="38100" dir="2700000" algn="tl" rotWithShape="0">
                    <a:prstClr val="black">
                      <a:alpha val="40000"/>
                    </a:prstClr>
                  </a:outerShdw>
                </a:effectLst>
              </a:rPr>
              <a:t>Γερμανική οικονομική φιλοσοφία</a:t>
            </a: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1018366"/>
          </a:xfrm>
        </p:spPr>
        <p:txBody>
          <a:bodyPr/>
          <a:lstStyle/>
          <a:p>
            <a:pPr algn="ctr"/>
            <a:r>
              <a:rPr lang="el-GR" dirty="0" smtClean="0"/>
              <a:t>ΡΟΛΟΣ ΕΚΤ</a:t>
            </a:r>
            <a:endParaRPr lang="el-GR" dirty="0"/>
          </a:p>
        </p:txBody>
      </p:sp>
      <p:graphicFrame>
        <p:nvGraphicFramePr>
          <p:cNvPr id="4" name="Diagram 2"/>
          <p:cNvGraphicFramePr>
            <a:graphicFrameLocks noGrp="1"/>
          </p:cNvGraphicFramePr>
          <p:nvPr>
            <p:ph idx="1"/>
          </p:nvPr>
        </p:nvGraphicFramePr>
        <p:xfrm>
          <a:off x="428596" y="1285860"/>
          <a:ext cx="8229600" cy="5097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 Θέση περιεχομένου"/>
          <p:cNvGraphicFramePr>
            <a:graphicFrameLocks noGrp="1"/>
          </p:cNvGraphicFramePr>
          <p:nvPr>
            <p:ph idx="1"/>
          </p:nvPr>
        </p:nvGraphicFramePr>
        <p:xfrm>
          <a:off x="457200" y="357188"/>
          <a:ext cx="8229600" cy="5967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 Θέση περιεχομένου"/>
          <p:cNvGraphicFramePr>
            <a:graphicFrameLocks noGrp="1"/>
          </p:cNvGraphicFramePr>
          <p:nvPr>
            <p:ph idx="1"/>
          </p:nvPr>
        </p:nvGraphicFramePr>
        <p:xfrm>
          <a:off x="457200" y="357188"/>
          <a:ext cx="8229600" cy="5967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 Θέση περιεχομένου"/>
          <p:cNvGraphicFramePr>
            <a:graphicFrameLocks noGrp="1"/>
          </p:cNvGraphicFramePr>
          <p:nvPr>
            <p:ph idx="1"/>
          </p:nvPr>
        </p:nvGraphicFramePr>
        <p:xfrm>
          <a:off x="457200" y="357188"/>
          <a:ext cx="8229600" cy="5967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 Θέση περιεχομένου"/>
          <p:cNvSpPr>
            <a:spLocks noGrp="1"/>
          </p:cNvSpPr>
          <p:nvPr>
            <p:ph idx="1"/>
          </p:nvPr>
        </p:nvSpPr>
        <p:spPr>
          <a:xfrm>
            <a:off x="457200" y="1785926"/>
            <a:ext cx="8258204" cy="4668882"/>
          </a:xfrm>
        </p:spPr>
        <p:txBody>
          <a:bodyPr>
            <a:normAutofit/>
            <a:scene3d>
              <a:camera prst="orthographicFront"/>
              <a:lightRig rig="sunset" dir="t"/>
            </a:scene3d>
            <a:sp3d contourW="12700">
              <a:contourClr>
                <a:schemeClr val="accent2">
                  <a:lumMod val="50000"/>
                </a:schemeClr>
              </a:contourClr>
            </a:sp3d>
          </a:bodyPr>
          <a:lstStyle/>
          <a:p>
            <a:pPr>
              <a:buNone/>
            </a:pPr>
            <a:endParaRPr lang="el-GR" dirty="0" smtClean="0"/>
          </a:p>
          <a:p>
            <a:pPr>
              <a:buNone/>
            </a:pPr>
            <a:endParaRPr lang="el-GR" dirty="0" smtClean="0"/>
          </a:p>
          <a:p>
            <a:pPr>
              <a:buNone/>
            </a:pPr>
            <a:endParaRPr lang="el-GR" dirty="0" smtClean="0"/>
          </a:p>
          <a:p>
            <a:pPr>
              <a:buNone/>
            </a:pPr>
            <a:endParaRPr lang="el-GR" dirty="0" smtClean="0"/>
          </a:p>
          <a:p>
            <a:pPr>
              <a:buNone/>
            </a:pPr>
            <a:endParaRPr lang="el-GR" dirty="0" smtClean="0"/>
          </a:p>
          <a:p>
            <a:pPr>
              <a:buNone/>
            </a:pPr>
            <a:endParaRPr lang="el-GR" dirty="0" smtClean="0"/>
          </a:p>
          <a:p>
            <a:pPr>
              <a:buNone/>
            </a:pPr>
            <a:endParaRPr lang="el-GR" dirty="0" smtClean="0"/>
          </a:p>
          <a:p>
            <a:pPr>
              <a:buNone/>
            </a:pPr>
            <a:r>
              <a:rPr lang="el-GR" dirty="0" smtClean="0"/>
              <a:t>            </a:t>
            </a:r>
            <a:r>
              <a:rPr lang="el-GR" sz="4400" dirty="0" smtClean="0"/>
              <a:t> </a:t>
            </a:r>
          </a:p>
        </p:txBody>
      </p:sp>
      <p:sp>
        <p:nvSpPr>
          <p:cNvPr id="6" name="5 - Ορθογώνιο"/>
          <p:cNvSpPr/>
          <p:nvPr/>
        </p:nvSpPr>
        <p:spPr>
          <a:xfrm>
            <a:off x="428596" y="142852"/>
            <a:ext cx="8429684" cy="1446550"/>
          </a:xfrm>
          <a:prstGeom prst="rect">
            <a:avLst/>
          </a:prstGeom>
          <a:noFill/>
        </p:spPr>
        <p:txBody>
          <a:bodyPr wrap="square" lIns="91440" tIns="45720" rIns="91440" bIns="45720">
            <a:spAutoFit/>
            <a:scene3d>
              <a:camera prst="orthographicFront"/>
              <a:lightRig rig="threePt" dir="t"/>
            </a:scene3d>
            <a:sp3d contourW="12700">
              <a:contourClr>
                <a:schemeClr val="accent2">
                  <a:lumMod val="75000"/>
                </a:schemeClr>
              </a:contourClr>
            </a:sp3d>
          </a:bodyPr>
          <a:lstStyle/>
          <a:p>
            <a:pPr algn="ctr"/>
            <a:r>
              <a:rPr lang="el-GR" sz="4400" b="1" cap="none" spc="0" dirty="0" smtClean="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rPr>
              <a:t>Χρηματοπιστωτική  κρίση και κρίση χρέους στην Ευρωζώνη</a:t>
            </a:r>
            <a:endParaRPr lang="el-GR" sz="4400" b="1" cap="none" spc="0" dirty="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endParaRPr>
          </a:p>
        </p:txBody>
      </p:sp>
      <p:sp>
        <p:nvSpPr>
          <p:cNvPr id="11" name="10 - Επεξήγηση με παραλληλόγραμμο"/>
          <p:cNvSpPr/>
          <p:nvPr/>
        </p:nvSpPr>
        <p:spPr>
          <a:xfrm>
            <a:off x="1928794" y="1714488"/>
            <a:ext cx="6929486" cy="1785950"/>
          </a:xfrm>
          <a:prstGeom prst="wedgeRectCallou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v"/>
            </a:pPr>
            <a:r>
              <a:rPr lang="el-GR" sz="2400" b="1" dirty="0" smtClean="0"/>
              <a:t>ο αδύναμος, ο ελλειμματικός, ο φτωχός, θα μπορούσε να έχει πρόσβαση σε πόρους για να ανταπεξέλθει της κατάστασης υπερχρέωσης στην οποία είχε περιέλθει……..αλλά….. </a:t>
            </a:r>
          </a:p>
        </p:txBody>
      </p:sp>
      <p:sp>
        <p:nvSpPr>
          <p:cNvPr id="5" name="4 - Επεξήγηση με παραλληλόγραμμο"/>
          <p:cNvSpPr/>
          <p:nvPr/>
        </p:nvSpPr>
        <p:spPr>
          <a:xfrm>
            <a:off x="642910" y="4143380"/>
            <a:ext cx="5991300" cy="1500198"/>
          </a:xfrm>
          <a:prstGeom prst="wedgeRectCallou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sz="2400" dirty="0" smtClean="0"/>
              <a:t>……μέσα από μία τιμωριτική αντίληψη και κυρίως μέσα από μία διαδικασία </a:t>
            </a:r>
            <a:r>
              <a:rPr lang="el-GR" sz="2400" b="1" dirty="0" smtClean="0"/>
              <a:t>διασφάλισης</a:t>
            </a:r>
            <a:r>
              <a:rPr lang="el-GR" sz="2400" dirty="0" smtClean="0"/>
              <a:t> ότι θα αποπληρώσει να δανεικά του…</a:t>
            </a:r>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 Θέση περιεχομένου"/>
          <p:cNvSpPr>
            <a:spLocks noGrp="1"/>
          </p:cNvSpPr>
          <p:nvPr>
            <p:ph idx="1"/>
          </p:nvPr>
        </p:nvSpPr>
        <p:spPr>
          <a:xfrm>
            <a:off x="457200" y="2643182"/>
            <a:ext cx="8329642" cy="3811626"/>
          </a:xfrm>
        </p:spPr>
        <p:txBody>
          <a:bodyPr>
            <a:normAutofit/>
            <a:scene3d>
              <a:camera prst="orthographicFront"/>
              <a:lightRig rig="sunset" dir="t"/>
            </a:scene3d>
            <a:sp3d contourW="12700">
              <a:contourClr>
                <a:schemeClr val="accent2">
                  <a:lumMod val="50000"/>
                </a:schemeClr>
              </a:contourClr>
            </a:sp3d>
          </a:bodyPr>
          <a:lstStyle/>
          <a:p>
            <a:pPr>
              <a:buNone/>
            </a:pPr>
            <a:endParaRPr lang="el-GR" dirty="0" smtClean="0"/>
          </a:p>
          <a:p>
            <a:pPr>
              <a:buNone/>
            </a:pPr>
            <a:endParaRPr lang="el-GR" dirty="0" smtClean="0"/>
          </a:p>
          <a:p>
            <a:pPr>
              <a:buNone/>
            </a:pPr>
            <a:endParaRPr lang="el-GR" dirty="0" smtClean="0"/>
          </a:p>
          <a:p>
            <a:pPr>
              <a:buNone/>
            </a:pPr>
            <a:endParaRPr lang="el-GR" dirty="0" smtClean="0"/>
          </a:p>
          <a:p>
            <a:pPr>
              <a:buNone/>
            </a:pPr>
            <a:endParaRPr lang="el-GR" dirty="0" smtClean="0"/>
          </a:p>
          <a:p>
            <a:pPr>
              <a:buNone/>
            </a:pPr>
            <a:endParaRPr lang="el-GR" dirty="0" smtClean="0"/>
          </a:p>
          <a:p>
            <a:pPr>
              <a:buNone/>
            </a:pPr>
            <a:r>
              <a:rPr lang="el-GR" dirty="0" smtClean="0"/>
              <a:t>            </a:t>
            </a:r>
            <a:r>
              <a:rPr lang="el-GR" sz="4400" dirty="0" smtClean="0"/>
              <a:t> </a:t>
            </a:r>
            <a:endParaRPr lang="el-GR" sz="4400" dirty="0">
              <a:solidFill>
                <a:schemeClr val="accent2">
                  <a:lumMod val="50000"/>
                </a:schemeClr>
              </a:solidFill>
            </a:endParaRPr>
          </a:p>
        </p:txBody>
      </p:sp>
      <p:sp>
        <p:nvSpPr>
          <p:cNvPr id="6" name="5 - Ορθογώνιο"/>
          <p:cNvSpPr/>
          <p:nvPr/>
        </p:nvSpPr>
        <p:spPr>
          <a:xfrm>
            <a:off x="428596" y="142852"/>
            <a:ext cx="8429684" cy="1446550"/>
          </a:xfrm>
          <a:prstGeom prst="rect">
            <a:avLst/>
          </a:prstGeom>
          <a:noFill/>
        </p:spPr>
        <p:txBody>
          <a:bodyPr wrap="square" lIns="91440" tIns="45720" rIns="91440" bIns="45720">
            <a:spAutoFit/>
            <a:scene3d>
              <a:camera prst="orthographicFront"/>
              <a:lightRig rig="threePt" dir="t"/>
            </a:scene3d>
            <a:sp3d contourW="12700">
              <a:contourClr>
                <a:schemeClr val="accent2">
                  <a:lumMod val="75000"/>
                </a:schemeClr>
              </a:contourClr>
            </a:sp3d>
          </a:bodyPr>
          <a:lstStyle/>
          <a:p>
            <a:pPr algn="ctr"/>
            <a:r>
              <a:rPr lang="el-GR" sz="4400" b="1" cap="none" spc="0" dirty="0" smtClean="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rPr>
              <a:t>Χρηματοπιστωτική  κρίση και κρίση χρέους στην Ευρωζώνη</a:t>
            </a:r>
            <a:endParaRPr lang="el-GR" sz="4400" b="1" cap="none" spc="0" dirty="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endParaRPr>
          </a:p>
        </p:txBody>
      </p:sp>
      <p:sp>
        <p:nvSpPr>
          <p:cNvPr id="15" name="14 - Επεξήγηση με παραλληλόγραμμο"/>
          <p:cNvSpPr/>
          <p:nvPr/>
        </p:nvSpPr>
        <p:spPr>
          <a:xfrm>
            <a:off x="3071802" y="1643050"/>
            <a:ext cx="5715040" cy="1571636"/>
          </a:xfrm>
          <a:prstGeom prst="wedgeRectCallou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sz="2400" b="1" dirty="0" smtClean="0"/>
              <a:t>….η διασφάλιση </a:t>
            </a:r>
            <a:r>
              <a:rPr lang="el-GR" sz="2400" dirty="0" smtClean="0"/>
              <a:t>= πλήρη εκχώρηση της άσκησης οικονομικής πολιτικής σε μία υπερεθνική συμμαχία των δανειστών</a:t>
            </a:r>
            <a:endParaRPr lang="el-GR" sz="2400" dirty="0"/>
          </a:p>
        </p:txBody>
      </p:sp>
      <p:sp>
        <p:nvSpPr>
          <p:cNvPr id="7" name="6 - Επεξήγηση με παραλληλόγραμμο"/>
          <p:cNvSpPr/>
          <p:nvPr/>
        </p:nvSpPr>
        <p:spPr>
          <a:xfrm>
            <a:off x="214282" y="3643314"/>
            <a:ext cx="8358214" cy="2214578"/>
          </a:xfrm>
          <a:prstGeom prst="wedgeRectCallou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v"/>
            </a:pPr>
            <a:r>
              <a:rPr lang="el-GR" sz="2400" b="1" dirty="0" smtClean="0"/>
              <a:t>σε αντιδιαστολή με την πρόταση για φιλανθρωπία προς τους φτωχούς που θα μπορούσε να προέλθει από τη σύσταση ενός κοινού ταμείου σε κάθε γερμανική πόλη,</a:t>
            </a:r>
          </a:p>
          <a:p>
            <a:pPr>
              <a:buFont typeface="Wingdings" pitchFamily="2" charset="2"/>
              <a:buChar char="v"/>
            </a:pPr>
            <a:r>
              <a:rPr lang="el-GR" sz="2400" b="1" dirty="0" smtClean="0"/>
              <a:t> ένα σύστημα χορήγησης δανείων στους φτωχούς από το κοινό ταμείο…..</a:t>
            </a:r>
          </a:p>
          <a:p>
            <a:r>
              <a:rPr lang="el-GR" sz="2400" dirty="0" smtClean="0"/>
              <a:t>. </a:t>
            </a:r>
            <a:endParaRPr lang="el-GR" sz="2400"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marL="1227582" indent="-742950" algn="ctr"/>
            <a:r>
              <a:rPr lang="el-GR" dirty="0" smtClean="0">
                <a:latin typeface="+mn-lt"/>
              </a:rPr>
              <a:t>Σκοπός </a:t>
            </a:r>
            <a:endParaRPr lang="el-GR" dirty="0">
              <a:latin typeface="+mn-lt"/>
            </a:endParaRPr>
          </a:p>
        </p:txBody>
      </p:sp>
      <p:sp>
        <p:nvSpPr>
          <p:cNvPr id="3" name="2 - Θέση περιεχομένου"/>
          <p:cNvSpPr>
            <a:spLocks noGrp="1"/>
          </p:cNvSpPr>
          <p:nvPr>
            <p:ph idx="1"/>
          </p:nvPr>
        </p:nvSpPr>
        <p:spPr/>
        <p:txBody>
          <a:bodyPr/>
          <a:lstStyle/>
          <a:p>
            <a:r>
              <a:rPr lang="el-GR" dirty="0" smtClean="0"/>
              <a:t>οικονομική φιλοσοφία που εκπορεύεται από την Γερμανία έχει τις βάσεις της σε μία ιδεολογία που </a:t>
            </a:r>
            <a:r>
              <a:rPr lang="el-GR" dirty="0" smtClean="0"/>
              <a:t>υποδηλώνει την </a:t>
            </a:r>
            <a:r>
              <a:rPr lang="el-GR" dirty="0" smtClean="0"/>
              <a:t>Προτεσταντική Ηθική του Λούθηρου</a:t>
            </a:r>
            <a:endParaRPr lang="el-GR" dirty="0"/>
          </a:p>
        </p:txBody>
      </p:sp>
      <p:cxnSp>
        <p:nvCxnSpPr>
          <p:cNvPr id="5" name="4 - Ευθύγραμμο βέλος σύνδεσης"/>
          <p:cNvCxnSpPr/>
          <p:nvPr/>
        </p:nvCxnSpPr>
        <p:spPr>
          <a:xfrm rot="5400000">
            <a:off x="7215206" y="3786190"/>
            <a:ext cx="714380"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 Ορθογώνιο"/>
          <p:cNvSpPr/>
          <p:nvPr/>
        </p:nvSpPr>
        <p:spPr>
          <a:xfrm>
            <a:off x="6072198" y="4714884"/>
            <a:ext cx="2357454" cy="142876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t>έντονο θρησκευτικό και εθνικό χαρακτήρα</a:t>
            </a:r>
            <a:endParaRPr lang="el-GR" dirty="0"/>
          </a:p>
        </p:txBody>
      </p:sp>
      <p:sp>
        <p:nvSpPr>
          <p:cNvPr id="12" name="11 - Ορθογώνιο"/>
          <p:cNvSpPr/>
          <p:nvPr/>
        </p:nvSpPr>
        <p:spPr>
          <a:xfrm>
            <a:off x="714348" y="4714884"/>
            <a:ext cx="2428892" cy="150019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t>«ηθικό </a:t>
            </a:r>
            <a:r>
              <a:rPr lang="el-GR" dirty="0" err="1" smtClean="0"/>
              <a:t>ατομοκεντρισμό</a:t>
            </a:r>
            <a:r>
              <a:rPr lang="el-GR" dirty="0" smtClean="0"/>
              <a:t>» της Προτεσταντικής Ηθικής</a:t>
            </a:r>
            <a:endParaRPr lang="el-GR" dirty="0"/>
          </a:p>
        </p:txBody>
      </p:sp>
      <p:sp>
        <p:nvSpPr>
          <p:cNvPr id="13" name="12 - Ορθογώνιο"/>
          <p:cNvSpPr/>
          <p:nvPr/>
        </p:nvSpPr>
        <p:spPr>
          <a:xfrm>
            <a:off x="3357554" y="4714884"/>
            <a:ext cx="2571768" cy="1714512"/>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t>συνειδητή αντίθεση της γερμανικής πατρίδας  προς την κοσμοπολίτικη οικουμενικότητα της Ευρώπης</a:t>
            </a:r>
            <a:endParaRPr lang="el-GR" dirty="0"/>
          </a:p>
        </p:txBody>
      </p:sp>
      <p:cxnSp>
        <p:nvCxnSpPr>
          <p:cNvPr id="18" name="17 - Γωνιακή σύνδεση"/>
          <p:cNvCxnSpPr/>
          <p:nvPr/>
        </p:nvCxnSpPr>
        <p:spPr>
          <a:xfrm flipV="1">
            <a:off x="2214546" y="4429132"/>
            <a:ext cx="1928826" cy="21431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 Γωνιακή σύνδεση"/>
          <p:cNvCxnSpPr/>
          <p:nvPr/>
        </p:nvCxnSpPr>
        <p:spPr>
          <a:xfrm rot="10800000">
            <a:off x="5143504" y="4429132"/>
            <a:ext cx="1928826" cy="14287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 Ευθύγραμμο βέλος σύνδεσης"/>
          <p:cNvCxnSpPr/>
          <p:nvPr/>
        </p:nvCxnSpPr>
        <p:spPr>
          <a:xfrm rot="5400000">
            <a:off x="4250529" y="4179099"/>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 Ευθύγραμμο βέλος σύνδεσης"/>
          <p:cNvCxnSpPr/>
          <p:nvPr/>
        </p:nvCxnSpPr>
        <p:spPr>
          <a:xfrm>
            <a:off x="1000100" y="3786190"/>
            <a:ext cx="857256"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 Θέση περιεχομένου"/>
          <p:cNvSpPr>
            <a:spLocks noGrp="1"/>
          </p:cNvSpPr>
          <p:nvPr>
            <p:ph idx="1"/>
          </p:nvPr>
        </p:nvSpPr>
        <p:spPr>
          <a:xfrm>
            <a:off x="457200" y="2643182"/>
            <a:ext cx="8329642" cy="3811626"/>
          </a:xfrm>
        </p:spPr>
        <p:txBody>
          <a:bodyPr>
            <a:normAutofit/>
            <a:scene3d>
              <a:camera prst="orthographicFront"/>
              <a:lightRig rig="sunset" dir="t"/>
            </a:scene3d>
            <a:sp3d contourW="12700">
              <a:contourClr>
                <a:schemeClr val="accent2">
                  <a:lumMod val="50000"/>
                </a:schemeClr>
              </a:contourClr>
            </a:sp3d>
          </a:bodyPr>
          <a:lstStyle/>
          <a:p>
            <a:pPr>
              <a:buNone/>
            </a:pPr>
            <a:endParaRPr lang="el-GR" dirty="0" smtClean="0"/>
          </a:p>
          <a:p>
            <a:pPr>
              <a:buNone/>
            </a:pPr>
            <a:endParaRPr lang="el-GR" dirty="0" smtClean="0"/>
          </a:p>
          <a:p>
            <a:pPr>
              <a:buNone/>
            </a:pPr>
            <a:endParaRPr lang="el-GR" dirty="0" smtClean="0"/>
          </a:p>
          <a:p>
            <a:pPr>
              <a:buNone/>
            </a:pPr>
            <a:endParaRPr lang="el-GR" sz="3200" dirty="0" smtClean="0">
              <a:solidFill>
                <a:schemeClr val="accent2">
                  <a:lumMod val="50000"/>
                </a:schemeClr>
              </a:solidFill>
            </a:endParaRPr>
          </a:p>
        </p:txBody>
      </p:sp>
      <p:sp>
        <p:nvSpPr>
          <p:cNvPr id="6" name="5 - Ορθογώνιο"/>
          <p:cNvSpPr/>
          <p:nvPr/>
        </p:nvSpPr>
        <p:spPr>
          <a:xfrm>
            <a:off x="428596" y="142852"/>
            <a:ext cx="8429684" cy="1446550"/>
          </a:xfrm>
          <a:prstGeom prst="rect">
            <a:avLst/>
          </a:prstGeom>
          <a:noFill/>
        </p:spPr>
        <p:txBody>
          <a:bodyPr wrap="square" lIns="91440" tIns="45720" rIns="91440" bIns="45720">
            <a:spAutoFit/>
            <a:scene3d>
              <a:camera prst="orthographicFront"/>
              <a:lightRig rig="threePt" dir="t"/>
            </a:scene3d>
            <a:sp3d contourW="12700">
              <a:contourClr>
                <a:schemeClr val="accent2">
                  <a:lumMod val="75000"/>
                </a:schemeClr>
              </a:contourClr>
            </a:sp3d>
          </a:bodyPr>
          <a:lstStyle/>
          <a:p>
            <a:pPr algn="ctr"/>
            <a:r>
              <a:rPr lang="el-GR" sz="4400" b="1" cap="none" spc="0" dirty="0" smtClean="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rPr>
              <a:t>Χρηματοπιστωτική  κρίση και κρίση χρέους στην Ευρωζώνη</a:t>
            </a:r>
            <a:endParaRPr lang="el-GR" sz="4400" b="1" cap="none" spc="0" dirty="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endParaRPr>
          </a:p>
        </p:txBody>
      </p:sp>
      <p:sp>
        <p:nvSpPr>
          <p:cNvPr id="5" name="4 - Επεξήγηση με παραλληλόγραμμο"/>
          <p:cNvSpPr/>
          <p:nvPr/>
        </p:nvSpPr>
        <p:spPr>
          <a:xfrm>
            <a:off x="285720" y="2143116"/>
            <a:ext cx="8643998" cy="2286016"/>
          </a:xfrm>
          <a:prstGeom prst="wedgeRectCallou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sz="2400" b="1" dirty="0" smtClean="0"/>
              <a:t>…….αλλά με τη δέσμευση να αποπληρώνουν το ποσό που ελάμβαναν, παίρνοντας πάνω τους την ευθύνη τόσο για το δικό τους χρέος, αλλά και για το χρέος του γείτονά τους, ως μια μορφή κοινωνικής αλληλεγγύης.</a:t>
            </a:r>
          </a:p>
          <a:p>
            <a:r>
              <a:rPr lang="el-GR" sz="2400" dirty="0" smtClean="0"/>
              <a:t>. </a:t>
            </a:r>
            <a:endParaRPr lang="el-GR" sz="2400" dirty="0"/>
          </a:p>
        </p:txBody>
      </p:sp>
      <p:sp>
        <p:nvSpPr>
          <p:cNvPr id="7" name="6 - Ορθογώνιο"/>
          <p:cNvSpPr/>
          <p:nvPr/>
        </p:nvSpPr>
        <p:spPr>
          <a:xfrm>
            <a:off x="0" y="5286388"/>
            <a:ext cx="8750655" cy="523220"/>
          </a:xfrm>
          <a:prstGeom prst="rect">
            <a:avLst/>
          </a:prstGeom>
          <a:noFill/>
        </p:spPr>
        <p:txBody>
          <a:bodyPr wrap="square" lIns="91440" tIns="45720" rIns="91440" bIns="45720">
            <a:spAutoFit/>
          </a:bodyPr>
          <a:lstStyle/>
          <a:p>
            <a:pPr algn="ctr"/>
            <a:r>
              <a:rPr lang="el-GR" sz="2800" b="1" dirty="0" smtClean="0">
                <a:ln w="12700">
                  <a:solidFill>
                    <a:schemeClr val="tx2">
                      <a:satMod val="155000"/>
                    </a:schemeClr>
                  </a:solidFill>
                  <a:prstDash val="solid"/>
                </a:ln>
                <a:solidFill>
                  <a:schemeClr val="tx2">
                    <a:lumMod val="75000"/>
                  </a:schemeClr>
                </a:solidFill>
                <a:effectLst>
                  <a:outerShdw blurRad="41275" dist="20320" dir="1800000" algn="tl" rotWithShape="0">
                    <a:srgbClr val="000000">
                      <a:alpha val="40000"/>
                    </a:srgbClr>
                  </a:outerShdw>
                </a:effectLst>
              </a:rPr>
              <a:t>ΜΑΡΤΙΝΟΣ ΛΟΥΘΗΡΟΣ- ΓΕΡΜΑΝΙΑ</a:t>
            </a:r>
            <a:endParaRPr lang="el-GR" sz="2800" b="1" dirty="0">
              <a:ln w="12700">
                <a:solidFill>
                  <a:schemeClr val="tx2">
                    <a:satMod val="155000"/>
                  </a:schemeClr>
                </a:solidFill>
                <a:prstDash val="solid"/>
              </a:ln>
              <a:solidFill>
                <a:schemeClr val="tx2">
                  <a:lumMod val="75000"/>
                </a:schemeClr>
              </a:solidFill>
              <a:effectLst>
                <a:outerShdw blurRad="41275" dist="20320" dir="1800000" algn="tl" rotWithShape="0">
                  <a:srgbClr val="000000">
                    <a:alpha val="40000"/>
                  </a:srgbClr>
                </a:outerShdw>
              </a:effectLst>
            </a:endParaRP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Ορθογώνιο"/>
          <p:cNvSpPr/>
          <p:nvPr/>
        </p:nvSpPr>
        <p:spPr>
          <a:xfrm>
            <a:off x="0" y="0"/>
            <a:ext cx="9286908" cy="1877437"/>
          </a:xfrm>
          <a:prstGeom prst="rect">
            <a:avLst/>
          </a:prstGeom>
          <a:noFill/>
        </p:spPr>
        <p:txBody>
          <a:bodyPr wrap="square" lIns="91440" tIns="45720" rIns="91440" bIns="45720">
            <a:spAutoFit/>
            <a:scene3d>
              <a:camera prst="orthographicFront"/>
              <a:lightRig rig="threePt" dir="t"/>
            </a:scene3d>
            <a:sp3d contourW="12700">
              <a:contourClr>
                <a:schemeClr val="accent2">
                  <a:lumMod val="75000"/>
                </a:schemeClr>
              </a:contourClr>
            </a:sp3d>
          </a:bodyPr>
          <a:lstStyle/>
          <a:p>
            <a:pPr algn="ctr"/>
            <a:r>
              <a:rPr lang="el-GR" sz="3600" b="1" cap="none" spc="0" dirty="0" smtClean="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rPr>
              <a:t>Χρηματοπιστωτική  κρίση και κρίση χρέους στην Ευρωζώνη</a:t>
            </a:r>
          </a:p>
          <a:p>
            <a:pPr algn="ctr"/>
            <a:r>
              <a:rPr lang="el-GR" sz="4400" b="1" cap="none" spc="0" dirty="0" smtClean="0">
                <a:ln w="18000">
                  <a:solidFill>
                    <a:schemeClr val="accent2">
                      <a:satMod val="140000"/>
                    </a:schemeClr>
                  </a:solidFill>
                  <a:prstDash val="solid"/>
                  <a:miter lim="800000"/>
                </a:ln>
                <a:solidFill>
                  <a:schemeClr val="accent1">
                    <a:lumMod val="60000"/>
                    <a:lumOff val="40000"/>
                  </a:schemeClr>
                </a:solidFill>
                <a:effectLst>
                  <a:outerShdw blurRad="25500" dist="23000" dir="7020000" algn="tl">
                    <a:srgbClr val="000000">
                      <a:alpha val="50000"/>
                    </a:srgbClr>
                  </a:outerShdw>
                </a:effectLst>
              </a:rPr>
              <a:t>ΕΛΛΗΝΙΚΗ ΚΡΙΣΗ ΧΡΕΟΥΣ</a:t>
            </a:r>
            <a:endParaRPr lang="el-GR" sz="4400" b="1" cap="none" spc="0" dirty="0">
              <a:ln w="18000">
                <a:solidFill>
                  <a:schemeClr val="accent2">
                    <a:satMod val="140000"/>
                  </a:schemeClr>
                </a:solidFill>
                <a:prstDash val="solid"/>
                <a:miter lim="800000"/>
              </a:ln>
              <a:solidFill>
                <a:schemeClr val="accent1">
                  <a:lumMod val="60000"/>
                  <a:lumOff val="40000"/>
                </a:schemeClr>
              </a:solidFill>
              <a:effectLst>
                <a:outerShdw blurRad="25500" dist="23000" dir="7020000" algn="tl">
                  <a:srgbClr val="000000">
                    <a:alpha val="50000"/>
                  </a:srgbClr>
                </a:outerShdw>
              </a:effectLst>
            </a:endParaRPr>
          </a:p>
        </p:txBody>
      </p:sp>
      <p:sp>
        <p:nvSpPr>
          <p:cNvPr id="12" name="11 - Ορθογώνιο"/>
          <p:cNvSpPr/>
          <p:nvPr/>
        </p:nvSpPr>
        <p:spPr>
          <a:xfrm>
            <a:off x="642910" y="4143380"/>
            <a:ext cx="3643338" cy="21431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b="1" dirty="0" smtClean="0"/>
              <a:t>αυτή, στην περίπτωση της Ελλάδα και των άλλων χωρών της ΕΕ που αντιμετώπισαν κρίση χρέους, δεν ήταν άλλη από τα Μνημόνια</a:t>
            </a:r>
            <a:endParaRPr lang="el-GR" b="1" dirty="0"/>
          </a:p>
        </p:txBody>
      </p:sp>
      <p:sp>
        <p:nvSpPr>
          <p:cNvPr id="16" name="15 - Επεξήγηση με δεξιό βέλος"/>
          <p:cNvSpPr/>
          <p:nvPr/>
        </p:nvSpPr>
        <p:spPr>
          <a:xfrm>
            <a:off x="714348" y="1857364"/>
            <a:ext cx="3071834" cy="1985970"/>
          </a:xfrm>
          <a:prstGeom prst="rightArrowCallout">
            <a:avLst>
              <a:gd name="adj1" fmla="val 25000"/>
              <a:gd name="adj2" fmla="val 34208"/>
              <a:gd name="adj3" fmla="val 29958"/>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dirty="0" smtClean="0"/>
              <a:t>ρητή άρνηση αρχικά για διαγραφή μέρους του χρέους της Ελλάδας</a:t>
            </a:r>
          </a:p>
        </p:txBody>
      </p:sp>
      <p:sp>
        <p:nvSpPr>
          <p:cNvPr id="17" name="16 - Επεξήγηση με κάτω βέλος"/>
          <p:cNvSpPr/>
          <p:nvPr/>
        </p:nvSpPr>
        <p:spPr>
          <a:xfrm>
            <a:off x="3786182" y="2000240"/>
            <a:ext cx="4429156" cy="2071702"/>
          </a:xfrm>
          <a:prstGeom prst="downArrowCallout">
            <a:avLst>
              <a:gd name="adj1" fmla="val 33149"/>
              <a:gd name="adj2" fmla="val 41976"/>
              <a:gd name="adj3" fmla="val 16851"/>
              <a:gd name="adj4" fmla="val 710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dirty="0" smtClean="0"/>
              <a:t>στη λογική μιας προτεσταντικού χαρακτήρα ηθικής, που επέτασσε τη </a:t>
            </a:r>
            <a:r>
              <a:rPr lang="el-GR" b="1" dirty="0" smtClean="0"/>
              <a:t>παραδειγματική τιμωρία </a:t>
            </a:r>
            <a:r>
              <a:rPr lang="el-GR" dirty="0" smtClean="0"/>
              <a:t>της χώρας, που είχε περιέλθει σε αδυναμία αποπληρωμής των χρεών της</a:t>
            </a:r>
            <a:endParaRPr lang="el-GR" dirty="0"/>
          </a:p>
        </p:txBody>
      </p:sp>
      <p:sp>
        <p:nvSpPr>
          <p:cNvPr id="18" name="17 - Επεξήγηση με αριστερό βέλος"/>
          <p:cNvSpPr/>
          <p:nvPr/>
        </p:nvSpPr>
        <p:spPr>
          <a:xfrm>
            <a:off x="4214810" y="4143380"/>
            <a:ext cx="3786214" cy="2486036"/>
          </a:xfrm>
          <a:prstGeom prst="leftArrowCallout">
            <a:avLst>
              <a:gd name="adj1" fmla="val 25000"/>
              <a:gd name="adj2" fmla="val 30092"/>
              <a:gd name="adj3" fmla="val 34053"/>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dirty="0" smtClean="0"/>
              <a:t>εξαιτίας της δικής της συστηματικά ανεύθυνης πορείας και συμπεριφοράς κατά το </a:t>
            </a:r>
            <a:r>
              <a:rPr lang="el-GR" dirty="0" smtClean="0"/>
              <a:t>παρελθόν, </a:t>
            </a:r>
            <a:r>
              <a:rPr lang="el-GR" dirty="0" smtClean="0"/>
              <a:t>χώρα με εγγενείς αδυναμίες, </a:t>
            </a: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Ορθογώνιο"/>
          <p:cNvSpPr/>
          <p:nvPr/>
        </p:nvSpPr>
        <p:spPr>
          <a:xfrm>
            <a:off x="-142908" y="1"/>
            <a:ext cx="9286908" cy="1877437"/>
          </a:xfrm>
          <a:prstGeom prst="rect">
            <a:avLst/>
          </a:prstGeom>
          <a:noFill/>
        </p:spPr>
        <p:txBody>
          <a:bodyPr wrap="square" lIns="91440" tIns="45720" rIns="91440" bIns="45720">
            <a:spAutoFit/>
            <a:scene3d>
              <a:camera prst="orthographicFront"/>
              <a:lightRig rig="threePt" dir="t"/>
            </a:scene3d>
            <a:sp3d contourW="12700">
              <a:contourClr>
                <a:schemeClr val="accent2">
                  <a:lumMod val="75000"/>
                </a:schemeClr>
              </a:contourClr>
            </a:sp3d>
          </a:bodyPr>
          <a:lstStyle/>
          <a:p>
            <a:pPr algn="ctr"/>
            <a:r>
              <a:rPr lang="el-GR" sz="3600" b="1" cap="none" spc="0" dirty="0" smtClean="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rPr>
              <a:t>Χρηματοπιστωτική  κρίση και κρίση χρέους στην Ευρωζώνη</a:t>
            </a:r>
          </a:p>
          <a:p>
            <a:pPr algn="ctr"/>
            <a:r>
              <a:rPr lang="el-GR" sz="4400" b="1" cap="none" spc="0" dirty="0" smtClean="0">
                <a:ln w="18000">
                  <a:solidFill>
                    <a:schemeClr val="accent2">
                      <a:satMod val="140000"/>
                    </a:schemeClr>
                  </a:solidFill>
                  <a:prstDash val="solid"/>
                  <a:miter lim="800000"/>
                </a:ln>
                <a:solidFill>
                  <a:schemeClr val="accent1">
                    <a:lumMod val="60000"/>
                    <a:lumOff val="40000"/>
                  </a:schemeClr>
                </a:solidFill>
                <a:effectLst>
                  <a:outerShdw blurRad="25500" dist="23000" dir="7020000" algn="tl">
                    <a:srgbClr val="000000">
                      <a:alpha val="50000"/>
                    </a:srgbClr>
                  </a:outerShdw>
                </a:effectLst>
              </a:rPr>
              <a:t>ΕΛΛΗΝΙΚΗ ΚΡΙΣΗ ΧΡΕΟΥΣ</a:t>
            </a:r>
            <a:endParaRPr lang="el-GR" sz="4400" b="1" cap="none" spc="0" dirty="0">
              <a:ln w="18000">
                <a:solidFill>
                  <a:schemeClr val="accent2">
                    <a:satMod val="140000"/>
                  </a:schemeClr>
                </a:solidFill>
                <a:prstDash val="solid"/>
                <a:miter lim="800000"/>
              </a:ln>
              <a:solidFill>
                <a:schemeClr val="accent1">
                  <a:lumMod val="60000"/>
                  <a:lumOff val="40000"/>
                </a:schemeClr>
              </a:solidFill>
              <a:effectLst>
                <a:outerShdw blurRad="25500" dist="23000" dir="7020000" algn="tl">
                  <a:srgbClr val="000000">
                    <a:alpha val="50000"/>
                  </a:srgbClr>
                </a:outerShdw>
              </a:effectLst>
            </a:endParaRPr>
          </a:p>
        </p:txBody>
      </p:sp>
      <p:sp>
        <p:nvSpPr>
          <p:cNvPr id="8" name="7 - Διάγραμμα ροής: Πολλαπλή εκτύπωση"/>
          <p:cNvSpPr/>
          <p:nvPr/>
        </p:nvSpPr>
        <p:spPr>
          <a:xfrm>
            <a:off x="571472" y="2143116"/>
            <a:ext cx="7858180" cy="4500594"/>
          </a:xfrm>
          <a:prstGeom prst="flowChartMultidocumen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η συλλογιστική αυτή δεν απέχει πολύ από την γερμανική άρνηση του σήμερα, για παράδειγμα στα ευρωομόλογα, καθώς συνιστούν μία μη επιστρεπτέα προσφορά χρημάτων στον άπορο, δίχως να τον οδηγεί στο να παίρνει πάνω του την ευθύνη της διαβίωσής του, αλλά και να συμβάλλει σε ένα κοινό ταμείο αλληλεγγύης για τον γείτονα (</a:t>
            </a:r>
            <a:r>
              <a:rPr lang="el-G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Ozment</a:t>
            </a:r>
            <a:r>
              <a:rPr lang="el-G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 2012)</a:t>
            </a:r>
            <a:endParaRPr lang="el-GR"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Ορθογώνιο"/>
          <p:cNvSpPr/>
          <p:nvPr/>
        </p:nvSpPr>
        <p:spPr>
          <a:xfrm>
            <a:off x="-142908" y="1"/>
            <a:ext cx="9286908" cy="1446550"/>
          </a:xfrm>
          <a:prstGeom prst="rect">
            <a:avLst/>
          </a:prstGeom>
          <a:noFill/>
        </p:spPr>
        <p:txBody>
          <a:bodyPr wrap="square" lIns="91440" tIns="45720" rIns="91440" bIns="45720">
            <a:spAutoFit/>
            <a:scene3d>
              <a:camera prst="orthographicFront"/>
              <a:lightRig rig="threePt" dir="t"/>
            </a:scene3d>
            <a:sp3d contourW="12700">
              <a:contourClr>
                <a:schemeClr val="accent2">
                  <a:lumMod val="75000"/>
                </a:schemeClr>
              </a:contourClr>
            </a:sp3d>
          </a:bodyPr>
          <a:lstStyle/>
          <a:p>
            <a:pPr algn="ctr"/>
            <a:r>
              <a:rPr lang="el-GR" sz="4400" b="1" cap="none" spc="0" dirty="0" smtClean="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rPr>
              <a:t>Χρηματοπιστωτική  κρίση και κρίση χρέους στην Ευρωζώνη</a:t>
            </a:r>
            <a:endParaRPr lang="el-GR" sz="4400" b="1" cap="none" spc="0" dirty="0">
              <a:ln w="18000">
                <a:solidFill>
                  <a:schemeClr val="accent2">
                    <a:satMod val="140000"/>
                  </a:schemeClr>
                </a:solidFill>
                <a:prstDash val="solid"/>
                <a:miter lim="800000"/>
              </a:ln>
              <a:solidFill>
                <a:schemeClr val="accent3"/>
              </a:solidFill>
              <a:effectLst>
                <a:outerShdw blurRad="25500" dist="23000" dir="7020000" algn="tl">
                  <a:srgbClr val="000000">
                    <a:alpha val="50000"/>
                  </a:srgbClr>
                </a:outerShdw>
              </a:effectLst>
            </a:endParaRPr>
          </a:p>
        </p:txBody>
      </p:sp>
      <p:sp>
        <p:nvSpPr>
          <p:cNvPr id="10" name="9 - Επεξήγηση με στρογγυλεμένο παραλληλόγραμμο"/>
          <p:cNvSpPr/>
          <p:nvPr/>
        </p:nvSpPr>
        <p:spPr>
          <a:xfrm>
            <a:off x="500034" y="1714488"/>
            <a:ext cx="8143932" cy="3214710"/>
          </a:xfrm>
          <a:prstGeom prst="wedgeRoundRectCallou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bg2">
                    <a:lumMod val="10000"/>
                  </a:schemeClr>
                </a:solidFill>
              </a:rPr>
              <a:t>η Γερμανία έχει ηθική υποχρέωση να υποστηρίξει την </a:t>
            </a:r>
            <a:r>
              <a:rPr lang="el-GR" sz="2400" dirty="0" err="1" smtClean="0">
                <a:solidFill>
                  <a:schemeClr val="bg2">
                    <a:lumMod val="10000"/>
                  </a:schemeClr>
                </a:solidFill>
              </a:rPr>
              <a:t>αμοιβαιοποίηση</a:t>
            </a:r>
            <a:r>
              <a:rPr lang="el-GR" sz="2400" dirty="0" smtClean="0">
                <a:solidFill>
                  <a:schemeClr val="bg2">
                    <a:lumMod val="10000"/>
                  </a:schemeClr>
                </a:solidFill>
              </a:rPr>
              <a:t> του χρέους, καθώς είναι η χώρα που έχει λάβει τα μεγαλύτερα οφέλη από την υιοθέτηση του ευρώ, λόγω της αύξησης των εξαγωγών της και των εμπορικών πλεονασμάτων που απολαμβάνει</a:t>
            </a:r>
            <a:endParaRPr lang="el-GR" sz="2400" dirty="0">
              <a:solidFill>
                <a:schemeClr val="bg2">
                  <a:lumMod val="10000"/>
                </a:schemeClr>
              </a:solidFill>
            </a:endParaRPr>
          </a:p>
        </p:txBody>
      </p:sp>
      <p:sp>
        <p:nvSpPr>
          <p:cNvPr id="5" name="4 - Ορθογώνιο"/>
          <p:cNvSpPr/>
          <p:nvPr/>
        </p:nvSpPr>
        <p:spPr>
          <a:xfrm>
            <a:off x="1643042" y="5715016"/>
            <a:ext cx="4786346" cy="584775"/>
          </a:xfrm>
          <a:prstGeom prst="rect">
            <a:avLst/>
          </a:prstGeom>
        </p:spPr>
        <p:txBody>
          <a:bodyPr wrap="square">
            <a:spAutoFit/>
          </a:bodyPr>
          <a:lstStyle/>
          <a:p>
            <a:pPr algn="ctr"/>
            <a:r>
              <a:rPr lang="en-US" sz="3200" dirty="0" smtClean="0">
                <a:solidFill>
                  <a:schemeClr val="tx2">
                    <a:lumMod val="75000"/>
                  </a:schemeClr>
                </a:solidFill>
                <a:effectLst>
                  <a:glow rad="63500">
                    <a:schemeClr val="accent1">
                      <a:satMod val="175000"/>
                      <a:alpha val="40000"/>
                    </a:schemeClr>
                  </a:glow>
                </a:effectLst>
              </a:rPr>
              <a:t>K. </a:t>
            </a:r>
            <a:r>
              <a:rPr lang="el-GR" sz="3200" dirty="0" err="1" smtClean="0">
                <a:solidFill>
                  <a:schemeClr val="tx2">
                    <a:lumMod val="75000"/>
                  </a:schemeClr>
                </a:solidFill>
                <a:effectLst>
                  <a:glow rad="63500">
                    <a:schemeClr val="accent1">
                      <a:satMod val="175000"/>
                      <a:alpha val="40000"/>
                    </a:schemeClr>
                  </a:glow>
                </a:effectLst>
              </a:rPr>
              <a:t>Offe</a:t>
            </a:r>
            <a:r>
              <a:rPr lang="el-GR" sz="3200" dirty="0" smtClean="0">
                <a:solidFill>
                  <a:schemeClr val="tx2">
                    <a:lumMod val="75000"/>
                  </a:schemeClr>
                </a:solidFill>
                <a:effectLst>
                  <a:glow rad="63500">
                    <a:schemeClr val="accent1">
                      <a:satMod val="175000"/>
                      <a:alpha val="40000"/>
                    </a:schemeClr>
                  </a:glow>
                </a:effectLst>
              </a:rPr>
              <a:t>, 2013</a:t>
            </a:r>
            <a:endParaRPr lang="el-GR" sz="3200" dirty="0">
              <a:solidFill>
                <a:schemeClr val="tx2">
                  <a:lumMod val="75000"/>
                </a:schemeClr>
              </a:solidFill>
              <a:effectLst>
                <a:glow rad="63500">
                  <a:schemeClr val="accent1">
                    <a:satMod val="175000"/>
                    <a:alpha val="40000"/>
                  </a:schemeClr>
                </a:glow>
              </a:effectLst>
            </a:endParaRPr>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 Τίτλος"/>
          <p:cNvSpPr>
            <a:spLocks noGrp="1"/>
          </p:cNvSpPr>
          <p:nvPr>
            <p:ph type="title"/>
          </p:nvPr>
        </p:nvSpPr>
        <p:spPr/>
        <p:txBody>
          <a:bodyPr>
            <a:normAutofit fontScale="90000"/>
          </a:bodyPr>
          <a:lstStyle/>
          <a:p>
            <a:r>
              <a:rPr lang="el-GR" b="1" dirty="0" smtClean="0"/>
              <a:t/>
            </a:r>
            <a:br>
              <a:rPr lang="el-GR" b="1" dirty="0" smtClean="0"/>
            </a:br>
            <a:r>
              <a:rPr lang="el-GR" b="1" dirty="0" smtClean="0"/>
              <a:t/>
            </a:r>
            <a:br>
              <a:rPr lang="el-GR" b="1" dirty="0" smtClean="0"/>
            </a:br>
            <a:r>
              <a:rPr lang="el-GR" b="1" dirty="0" smtClean="0"/>
              <a:t/>
            </a:r>
            <a:br>
              <a:rPr lang="el-GR" b="1" dirty="0" smtClean="0"/>
            </a:br>
            <a:r>
              <a:rPr lang="el-GR" dirty="0" smtClean="0"/>
              <a:t/>
            </a:r>
            <a:br>
              <a:rPr lang="el-GR" dirty="0" smtClean="0"/>
            </a:br>
            <a:r>
              <a:rPr lang="el-GR" b="1" dirty="0" smtClean="0"/>
              <a:t> </a:t>
            </a:r>
            <a:r>
              <a:rPr lang="el-GR" sz="3600" b="1" dirty="0" smtClean="0">
                <a:latin typeface="+mn-lt"/>
              </a:rPr>
              <a:t>Το δανειακό πρόγραμμα του NGEU €750 δισ.</a:t>
            </a:r>
            <a:endParaRPr lang="el-GR" sz="3600" dirty="0">
              <a:latin typeface="+mn-lt"/>
            </a:endParaRPr>
          </a:p>
        </p:txBody>
      </p:sp>
      <p:graphicFrame>
        <p:nvGraphicFramePr>
          <p:cNvPr id="4" name="Diagram 4"/>
          <p:cNvGraphicFramePr/>
          <p:nvPr/>
        </p:nvGraphicFramePr>
        <p:xfrm>
          <a:off x="428596" y="1828800"/>
          <a:ext cx="7929618" cy="45291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Επεξήγηση με σύννεφο"/>
          <p:cNvSpPr/>
          <p:nvPr/>
        </p:nvSpPr>
        <p:spPr>
          <a:xfrm>
            <a:off x="928662" y="0"/>
            <a:ext cx="7500958" cy="264318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dirty="0" smtClean="0"/>
              <a:t>Έκδοση </a:t>
            </a:r>
            <a:r>
              <a:rPr lang="el-GR" sz="2800" dirty="0" err="1" smtClean="0"/>
              <a:t>Κορονο</a:t>
            </a:r>
            <a:r>
              <a:rPr lang="el-GR" sz="2800" dirty="0" smtClean="0"/>
              <a:t> ομόλογου ή ενεργοποίηση πιστωτικής γραμμής ΕΝΣ;;;;</a:t>
            </a:r>
            <a:endParaRPr lang="el-GR" sz="2800" dirty="0"/>
          </a:p>
        </p:txBody>
      </p:sp>
      <p:sp>
        <p:nvSpPr>
          <p:cNvPr id="8" name="7 - Ορθογώνιο"/>
          <p:cNvSpPr/>
          <p:nvPr/>
        </p:nvSpPr>
        <p:spPr>
          <a:xfrm>
            <a:off x="357158" y="3429000"/>
            <a:ext cx="8572560" cy="1569660"/>
          </a:xfrm>
          <a:prstGeom prst="rect">
            <a:avLst/>
          </a:prstGeom>
          <a:noFill/>
        </p:spPr>
        <p:txBody>
          <a:bodyPr wrap="square" lIns="91440" tIns="45720" rIns="91440" bIns="45720">
            <a:spAutoFit/>
          </a:bodyPr>
          <a:lstStyle/>
          <a:p>
            <a:pPr algn="ctr"/>
            <a:r>
              <a:rPr lang="el-GR" sz="3200" b="1" spc="300" dirty="0"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Α. </a:t>
            </a:r>
            <a:r>
              <a:rPr lang="el-GR" sz="3200" b="1" spc="300" dirty="0" err="1"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Μερκελ</a:t>
            </a:r>
            <a:r>
              <a:rPr lang="el-GR" sz="3200" b="1" spc="300" dirty="0"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 «αν περιμένετε τα </a:t>
            </a:r>
            <a:r>
              <a:rPr lang="el-GR" sz="3200" b="1" spc="300" dirty="0" err="1"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κορονο</a:t>
            </a:r>
            <a:r>
              <a:rPr lang="el-GR" sz="3200" b="1" spc="300" dirty="0"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a:t>
            </a:r>
            <a:r>
              <a:rPr lang="el-GR" sz="3200" b="1" spc="300" dirty="0" err="1"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ομολογα</a:t>
            </a:r>
            <a:r>
              <a:rPr lang="el-GR" sz="3200" b="1" spc="300" dirty="0"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 …</a:t>
            </a:r>
          </a:p>
          <a:p>
            <a:pPr algn="ctr"/>
            <a:r>
              <a:rPr lang="el-GR" sz="3200" b="1" spc="300" dirty="0"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δε θα </a:t>
            </a:r>
            <a:r>
              <a:rPr lang="el-GR" sz="3200" b="1" spc="300" dirty="0" err="1"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ερθουν</a:t>
            </a:r>
            <a:r>
              <a:rPr lang="el-GR" sz="3200" b="1" spc="300" dirty="0" smtClean="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rPr>
              <a:t> ποτέ!!</a:t>
            </a:r>
            <a:endParaRPr lang="el-GR" sz="3200" b="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endParaRPr>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214290"/>
            <a:ext cx="8258204" cy="1071570"/>
          </a:xfrm>
        </p:spPr>
        <p:txBody>
          <a:bodyPr>
            <a:normAutofit/>
          </a:bodyPr>
          <a:lstStyle/>
          <a:p>
            <a:pPr algn="ctr"/>
            <a:r>
              <a:rPr lang="el-GR" dirty="0" smtClean="0">
                <a:latin typeface="+mn-lt"/>
              </a:rPr>
              <a:t>ΕΚΤ-«χαρισματική» ηγεσία</a:t>
            </a:r>
            <a:endParaRPr lang="el-GR" dirty="0">
              <a:latin typeface="+mn-lt"/>
            </a:endParaRPr>
          </a:p>
        </p:txBody>
      </p:sp>
      <p:graphicFrame>
        <p:nvGraphicFramePr>
          <p:cNvPr id="4" name="3 - Διάγραμμα"/>
          <p:cNvGraphicFramePr/>
          <p:nvPr/>
        </p:nvGraphicFramePr>
        <p:xfrm>
          <a:off x="571472" y="1571612"/>
          <a:ext cx="8215370"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214290"/>
            <a:ext cx="8258204" cy="1071570"/>
          </a:xfrm>
        </p:spPr>
        <p:txBody>
          <a:bodyPr>
            <a:normAutofit/>
          </a:bodyPr>
          <a:lstStyle/>
          <a:p>
            <a:pPr algn="ctr"/>
            <a:r>
              <a:rPr lang="el-GR" dirty="0" smtClean="0">
                <a:latin typeface="+mn-lt"/>
              </a:rPr>
              <a:t>ΕΚΤ-«χαρισματική» ηγεσία</a:t>
            </a:r>
            <a:endParaRPr lang="el-GR" dirty="0">
              <a:latin typeface="+mn-lt"/>
            </a:endParaRPr>
          </a:p>
        </p:txBody>
      </p:sp>
      <p:graphicFrame>
        <p:nvGraphicFramePr>
          <p:cNvPr id="4" name="3 - Διάγραμμα"/>
          <p:cNvGraphicFramePr/>
          <p:nvPr/>
        </p:nvGraphicFramePr>
        <p:xfrm>
          <a:off x="571472" y="1571612"/>
          <a:ext cx="8215370"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214290"/>
            <a:ext cx="8258204" cy="1071570"/>
          </a:xfrm>
        </p:spPr>
        <p:txBody>
          <a:bodyPr>
            <a:normAutofit/>
          </a:bodyPr>
          <a:lstStyle/>
          <a:p>
            <a:pPr algn="ctr"/>
            <a:r>
              <a:rPr lang="el-GR" dirty="0" smtClean="0">
                <a:latin typeface="+mn-lt"/>
              </a:rPr>
              <a:t>ΕΚΤ-«χαρισματική» ηγεσία</a:t>
            </a:r>
            <a:endParaRPr lang="el-GR" dirty="0">
              <a:latin typeface="+mn-lt"/>
            </a:endParaRPr>
          </a:p>
        </p:txBody>
      </p:sp>
      <p:graphicFrame>
        <p:nvGraphicFramePr>
          <p:cNvPr id="4" name="3 - Διάγραμμα"/>
          <p:cNvGraphicFramePr/>
          <p:nvPr/>
        </p:nvGraphicFramePr>
        <p:xfrm>
          <a:off x="571472" y="1571612"/>
          <a:ext cx="8215370"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214290"/>
            <a:ext cx="8229600" cy="1143000"/>
          </a:xfrm>
        </p:spPr>
        <p:txBody>
          <a:bodyPr>
            <a:noAutofit/>
          </a:bodyPr>
          <a:lstStyle/>
          <a:p>
            <a:r>
              <a:rPr lang="el-GR" sz="4400" dirty="0" smtClean="0">
                <a:latin typeface="+mn-lt"/>
              </a:rPr>
              <a:t>ΕΥΡΩΠΑΪΚΗ ΣΥΜΠΟΛΙΤΕΙΑ- Στρατηγική Μικρών Βημάτων </a:t>
            </a:r>
            <a:endParaRPr lang="el-GR" sz="4400" dirty="0">
              <a:latin typeface="+mn-lt"/>
            </a:endParaRPr>
          </a:p>
        </p:txBody>
      </p:sp>
      <p:graphicFrame>
        <p:nvGraphicFramePr>
          <p:cNvPr id="9" name="8 - Διάγραμμα"/>
          <p:cNvGraphicFramePr/>
          <p:nvPr/>
        </p:nvGraphicFramePr>
        <p:xfrm>
          <a:off x="0" y="1357298"/>
          <a:ext cx="6096000"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9 - Διάγραμμα"/>
          <p:cNvGraphicFramePr/>
          <p:nvPr/>
        </p:nvGraphicFramePr>
        <p:xfrm>
          <a:off x="3048000" y="1428736"/>
          <a:ext cx="6096000" cy="51435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946928"/>
          </a:xfrm>
        </p:spPr>
        <p:txBody>
          <a:bodyPr/>
          <a:lstStyle/>
          <a:p>
            <a:pPr algn="ctr"/>
            <a:r>
              <a:rPr lang="el-GR" dirty="0" smtClean="0">
                <a:latin typeface="+mn-lt"/>
              </a:rPr>
              <a:t>ΗΘΙΚΗ-</a:t>
            </a:r>
            <a:r>
              <a:rPr lang="en-US" dirty="0" smtClean="0">
                <a:latin typeface="+mn-lt"/>
              </a:rPr>
              <a:t>MORAL-ETHICS</a:t>
            </a:r>
            <a:endParaRPr lang="el-GR" dirty="0">
              <a:latin typeface="+mn-lt"/>
            </a:endParaRPr>
          </a:p>
        </p:txBody>
      </p:sp>
      <p:graphicFrame>
        <p:nvGraphicFramePr>
          <p:cNvPr id="4" name="3 - Θέση περιεχομένου"/>
          <p:cNvGraphicFramePr>
            <a:graphicFrameLocks noGrp="1"/>
          </p:cNvGraphicFramePr>
          <p:nvPr>
            <p:ph idx="1"/>
          </p:nvPr>
        </p:nvGraphicFramePr>
        <p:xfrm>
          <a:off x="457200" y="1357298"/>
          <a:ext cx="8229600" cy="5097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214290"/>
            <a:ext cx="8229600" cy="1143000"/>
          </a:xfrm>
        </p:spPr>
        <p:txBody>
          <a:bodyPr>
            <a:noAutofit/>
          </a:bodyPr>
          <a:lstStyle/>
          <a:p>
            <a:r>
              <a:rPr lang="el-GR" sz="3600" dirty="0" smtClean="0">
                <a:latin typeface="+mn-lt"/>
              </a:rPr>
              <a:t>Χαρακτηριστικά του προτεσταντισμού –νομισματική πολιτική ΕΚΤ</a:t>
            </a:r>
            <a:endParaRPr lang="el-GR" sz="3600" dirty="0">
              <a:latin typeface="+mn-lt"/>
            </a:endParaRPr>
          </a:p>
        </p:txBody>
      </p:sp>
      <p:graphicFrame>
        <p:nvGraphicFramePr>
          <p:cNvPr id="7" name="6 - Διάγραμμα"/>
          <p:cNvGraphicFramePr/>
          <p:nvPr/>
        </p:nvGraphicFramePr>
        <p:xfrm>
          <a:off x="428596" y="1397000"/>
          <a:ext cx="8286808"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214290"/>
            <a:ext cx="8229600" cy="1143000"/>
          </a:xfrm>
        </p:spPr>
        <p:txBody>
          <a:bodyPr>
            <a:noAutofit/>
          </a:bodyPr>
          <a:lstStyle/>
          <a:p>
            <a:r>
              <a:rPr lang="el-GR" sz="3600" dirty="0" smtClean="0">
                <a:latin typeface="+mn-lt"/>
              </a:rPr>
              <a:t>Χαρακτηριστικά του προτεσταντισμού –νομισματική πολιτική ΕΚΤ</a:t>
            </a:r>
            <a:endParaRPr lang="el-GR" sz="3600" dirty="0">
              <a:latin typeface="+mn-lt"/>
            </a:endParaRPr>
          </a:p>
        </p:txBody>
      </p:sp>
      <p:graphicFrame>
        <p:nvGraphicFramePr>
          <p:cNvPr id="7" name="6 - Διάγραμμα"/>
          <p:cNvGraphicFramePr/>
          <p:nvPr/>
        </p:nvGraphicFramePr>
        <p:xfrm>
          <a:off x="428596" y="1397000"/>
          <a:ext cx="8286808"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214290"/>
            <a:ext cx="8229600" cy="1143000"/>
          </a:xfrm>
        </p:spPr>
        <p:txBody>
          <a:bodyPr>
            <a:noAutofit/>
          </a:bodyPr>
          <a:lstStyle/>
          <a:p>
            <a:r>
              <a:rPr lang="el-GR" sz="3600" dirty="0" smtClean="0">
                <a:latin typeface="+mn-lt"/>
              </a:rPr>
              <a:t>Χαρακτηριστικά του προτεσταντισμού –νομισματική πολιτική ΕΚΤ</a:t>
            </a:r>
            <a:endParaRPr lang="el-GR" sz="3600" dirty="0">
              <a:latin typeface="+mn-lt"/>
            </a:endParaRPr>
          </a:p>
        </p:txBody>
      </p:sp>
      <p:graphicFrame>
        <p:nvGraphicFramePr>
          <p:cNvPr id="7" name="6 - Διάγραμμα"/>
          <p:cNvGraphicFramePr/>
          <p:nvPr/>
        </p:nvGraphicFramePr>
        <p:xfrm>
          <a:off x="428596" y="1397000"/>
          <a:ext cx="8286808"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214290"/>
            <a:ext cx="8229600" cy="1143000"/>
          </a:xfrm>
        </p:spPr>
        <p:txBody>
          <a:bodyPr>
            <a:noAutofit/>
          </a:bodyPr>
          <a:lstStyle/>
          <a:p>
            <a:r>
              <a:rPr lang="el-GR" sz="3600" dirty="0" smtClean="0">
                <a:latin typeface="+mn-lt"/>
              </a:rPr>
              <a:t>Χαρακτηριστικά του προτεσταντισμού –νομισματική πολιτική ΕΚΤ</a:t>
            </a:r>
            <a:endParaRPr lang="el-GR" sz="3600" dirty="0">
              <a:latin typeface="+mn-lt"/>
            </a:endParaRPr>
          </a:p>
        </p:txBody>
      </p:sp>
      <p:graphicFrame>
        <p:nvGraphicFramePr>
          <p:cNvPr id="7" name="6 - Διάγραμμα"/>
          <p:cNvGraphicFramePr/>
          <p:nvPr/>
        </p:nvGraphicFramePr>
        <p:xfrm>
          <a:off x="428596" y="1397000"/>
          <a:ext cx="8286808"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Ορθογώνιο"/>
          <p:cNvSpPr/>
          <p:nvPr/>
        </p:nvSpPr>
        <p:spPr>
          <a:xfrm>
            <a:off x="785786" y="428604"/>
            <a:ext cx="7643866" cy="954107"/>
          </a:xfrm>
          <a:prstGeom prst="rect">
            <a:avLst/>
          </a:prstGeom>
          <a:solidFill>
            <a:schemeClr val="accent2">
              <a:lumMod val="20000"/>
              <a:lumOff val="80000"/>
            </a:schemeClr>
          </a:solidFill>
          <a:ln w="76200">
            <a:solidFill>
              <a:srgbClr val="0099CC"/>
            </a:solidFill>
          </a:ln>
        </p:spPr>
        <p:txBody>
          <a:bodyPr wrap="square">
            <a:spAutoFit/>
          </a:bodyPr>
          <a:lstStyle/>
          <a:p>
            <a:pPr algn="ctr"/>
            <a:r>
              <a:rPr lang="el-GR" sz="2800" dirty="0" smtClean="0"/>
              <a:t>Συζήτηση-</a:t>
            </a:r>
            <a:br>
              <a:rPr lang="el-GR" sz="2800" dirty="0" smtClean="0"/>
            </a:br>
            <a:r>
              <a:rPr lang="el-GR" sz="2800" dirty="0" smtClean="0"/>
              <a:t>φιλοσοφική ανθρωπολογική προσέγγιση</a:t>
            </a:r>
            <a:endParaRPr lang="el-GR" sz="2800" dirty="0"/>
          </a:p>
        </p:txBody>
      </p:sp>
      <p:graphicFrame>
        <p:nvGraphicFramePr>
          <p:cNvPr id="8" name="7 - Διάγραμμα"/>
          <p:cNvGraphicFramePr/>
          <p:nvPr/>
        </p:nvGraphicFramePr>
        <p:xfrm>
          <a:off x="428596" y="1500174"/>
          <a:ext cx="835824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Ορθογώνιο"/>
          <p:cNvSpPr/>
          <p:nvPr/>
        </p:nvSpPr>
        <p:spPr>
          <a:xfrm>
            <a:off x="857224" y="1785926"/>
            <a:ext cx="7643866" cy="4154984"/>
          </a:xfrm>
          <a:prstGeom prst="rect">
            <a:avLst/>
          </a:prstGeom>
          <a:solidFill>
            <a:schemeClr val="accent2">
              <a:lumMod val="60000"/>
              <a:lumOff val="40000"/>
            </a:schemeClr>
          </a:solidFill>
          <a:ln>
            <a:solidFill>
              <a:srgbClr val="0099CC"/>
            </a:solidFill>
            <a:prstDash val="solid"/>
          </a:ln>
          <a:scene3d>
            <a:camera prst="orthographicFront"/>
            <a:lightRig rig="threePt" dir="t"/>
          </a:scene3d>
        </p:spPr>
        <p:style>
          <a:lnRef idx="1">
            <a:schemeClr val="accent1"/>
          </a:lnRef>
          <a:fillRef idx="2">
            <a:schemeClr val="accent1"/>
          </a:fillRef>
          <a:effectRef idx="1">
            <a:schemeClr val="accent1"/>
          </a:effectRef>
          <a:fontRef idx="minor">
            <a:schemeClr val="dk1"/>
          </a:fontRef>
        </p:style>
        <p:txBody>
          <a:bodyPr wrap="square" lIns="91440" tIns="45720" rIns="91440" bIns="45720" anchor="ctr">
            <a:spAutoFit/>
          </a:bodyPr>
          <a:lstStyle/>
          <a:p>
            <a:r>
              <a:rPr lang="el-GR" sz="3200" b="1" dirty="0" smtClean="0">
                <a:ln w="12700">
                  <a:solidFill>
                    <a:schemeClr val="tx2">
                      <a:satMod val="155000"/>
                    </a:schemeClr>
                  </a:solidFill>
                  <a:prstDash val="solid"/>
                </a:ln>
                <a:solidFill>
                  <a:schemeClr val="tx1">
                    <a:lumMod val="95000"/>
                    <a:lumOff val="5000"/>
                  </a:schemeClr>
                </a:solidFill>
                <a:effectLst>
                  <a:outerShdw blurRad="50800" dist="38100" dir="10800000" algn="r" rotWithShape="0">
                    <a:prstClr val="black">
                      <a:alpha val="40000"/>
                    </a:prstClr>
                  </a:outerShdw>
                </a:effectLst>
              </a:rPr>
              <a:t>Ε</a:t>
            </a:r>
            <a:r>
              <a:rPr lang="el-GR" sz="3200" b="1" i="1" dirty="0" smtClean="0">
                <a:ln w="12700">
                  <a:solidFill>
                    <a:schemeClr val="tx2">
                      <a:satMod val="155000"/>
                    </a:schemeClr>
                  </a:solidFill>
                  <a:prstDash val="solid"/>
                </a:ln>
                <a:solidFill>
                  <a:schemeClr val="tx1">
                    <a:lumMod val="95000"/>
                    <a:lumOff val="5000"/>
                  </a:schemeClr>
                </a:solidFill>
                <a:effectLst>
                  <a:outerShdw blurRad="50800" dist="38100" dir="10800000" algn="r" rotWithShape="0">
                    <a:prstClr val="black">
                      <a:alpha val="40000"/>
                    </a:prstClr>
                  </a:outerShdw>
                </a:effectLst>
              </a:rPr>
              <a:t>άν δεν κατανοήσουμε την ελευθερία και την ετερότητα κατ’ αρχήν εντός μας, θα βυθιστούμε στο χάος της ατομικότητας χωρίς κοινωνία, στην ιδέα του ανθρώπου ως μεμονωμένης οντότητας και θα ενθαρρύνουμε τον άκρατο εγωισμό εν ονόματι μιας κοινωνίας ετέρων</a:t>
            </a:r>
            <a:r>
              <a:rPr lang="el-GR" sz="3600" b="1" i="1" dirty="0" smtClean="0">
                <a:ln w="12700">
                  <a:solidFill>
                    <a:schemeClr val="tx2">
                      <a:satMod val="155000"/>
                    </a:schemeClr>
                  </a:solidFill>
                  <a:prstDash val="solid"/>
                </a:ln>
                <a:solidFill>
                  <a:schemeClr val="tx1">
                    <a:lumMod val="95000"/>
                    <a:lumOff val="5000"/>
                  </a:schemeClr>
                </a:solidFill>
                <a:effectLst>
                  <a:outerShdw blurRad="50800" dist="38100" dir="10800000" algn="r" rotWithShape="0">
                    <a:prstClr val="black">
                      <a:alpha val="40000"/>
                    </a:prstClr>
                  </a:outerShdw>
                </a:effectLst>
              </a:rPr>
              <a:t>»</a:t>
            </a:r>
            <a:r>
              <a:rPr lang="el-GR" sz="3600" b="1" dirty="0" smtClean="0">
                <a:ln w="12700">
                  <a:solidFill>
                    <a:schemeClr val="tx2">
                      <a:satMod val="155000"/>
                    </a:schemeClr>
                  </a:solidFill>
                  <a:prstDash val="solid"/>
                </a:ln>
                <a:solidFill>
                  <a:schemeClr val="tx1">
                    <a:lumMod val="95000"/>
                    <a:lumOff val="5000"/>
                  </a:schemeClr>
                </a:solidFill>
                <a:effectLst>
                  <a:outerShdw blurRad="50800" dist="38100" dir="10800000" algn="r" rotWithShape="0">
                    <a:prstClr val="black">
                      <a:alpha val="40000"/>
                    </a:prstClr>
                  </a:outerShdw>
                </a:effectLst>
              </a:rPr>
              <a:t> (Ράμφος, 2000</a:t>
            </a:r>
            <a:r>
              <a:rPr lang="el-GR" sz="3600" dirty="0" smtClean="0">
                <a:solidFill>
                  <a:schemeClr val="tx1">
                    <a:lumMod val="95000"/>
                    <a:lumOff val="5000"/>
                  </a:schemeClr>
                </a:solidFill>
                <a:effectLst>
                  <a:outerShdw blurRad="50800" dist="38100" dir="10800000" algn="r" rotWithShape="0">
                    <a:prstClr val="black">
                      <a:alpha val="40000"/>
                    </a:prstClr>
                  </a:outerShdw>
                </a:effectLst>
              </a:rPr>
              <a:t>) </a:t>
            </a:r>
            <a:endParaRPr lang="el-GR" sz="3600" dirty="0">
              <a:solidFill>
                <a:schemeClr val="tx1">
                  <a:lumMod val="95000"/>
                  <a:lumOff val="5000"/>
                </a:schemeClr>
              </a:solidFill>
              <a:effectLst>
                <a:outerShdw blurRad="50800" dist="38100" dir="10800000" algn="r" rotWithShape="0">
                  <a:prstClr val="black">
                    <a:alpha val="40000"/>
                  </a:prstClr>
                </a:outerShdw>
              </a:effectLst>
            </a:endParaRPr>
          </a:p>
        </p:txBody>
      </p:sp>
      <p:sp>
        <p:nvSpPr>
          <p:cNvPr id="5" name="4 - Ορθογώνιο"/>
          <p:cNvSpPr/>
          <p:nvPr/>
        </p:nvSpPr>
        <p:spPr>
          <a:xfrm>
            <a:off x="857224" y="642918"/>
            <a:ext cx="7643866" cy="954107"/>
          </a:xfrm>
          <a:prstGeom prst="rect">
            <a:avLst/>
          </a:prstGeom>
          <a:solidFill>
            <a:schemeClr val="accent2">
              <a:lumMod val="20000"/>
              <a:lumOff val="80000"/>
            </a:schemeClr>
          </a:solidFill>
          <a:ln w="76200">
            <a:solidFill>
              <a:srgbClr val="0099CC"/>
            </a:solidFill>
          </a:ln>
        </p:spPr>
        <p:txBody>
          <a:bodyPr wrap="square">
            <a:spAutoFit/>
          </a:bodyPr>
          <a:lstStyle/>
          <a:p>
            <a:pPr algn="ctr"/>
            <a:r>
              <a:rPr lang="el-GR" sz="2800" dirty="0" smtClean="0"/>
              <a:t>Συζήτηση</a:t>
            </a:r>
            <a:br>
              <a:rPr lang="el-GR" sz="2800" dirty="0" smtClean="0"/>
            </a:br>
            <a:r>
              <a:rPr lang="el-GR" sz="2800" dirty="0" smtClean="0"/>
              <a:t>φιλοσοφική ανθρωπολογική προσέγγιση</a:t>
            </a:r>
            <a:endParaRPr lang="el-GR" sz="2800" dirty="0"/>
          </a:p>
        </p:txBody>
      </p:sp>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algn="ctr"/>
            <a:r>
              <a:rPr lang="el-GR" sz="5400" dirty="0" smtClean="0">
                <a:latin typeface="+mn-lt"/>
              </a:rPr>
              <a:t>Συμπεράσματα</a:t>
            </a:r>
            <a:endParaRPr lang="el-GR" sz="5400" dirty="0">
              <a:latin typeface="+mn-lt"/>
            </a:endParaRPr>
          </a:p>
        </p:txBody>
      </p:sp>
      <p:sp>
        <p:nvSpPr>
          <p:cNvPr id="3" name="2 - Θέση περιεχομένου"/>
          <p:cNvSpPr>
            <a:spLocks noGrp="1"/>
          </p:cNvSpPr>
          <p:nvPr>
            <p:ph idx="1"/>
          </p:nvPr>
        </p:nvSpPr>
        <p:spPr>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10800000" scaled="1"/>
            <a:tileRect/>
          </a:gradFill>
          <a:scene3d>
            <a:camera prst="obliqueTopRight"/>
            <a:lightRig rig="threePt" dir="t"/>
          </a:scene3d>
        </p:spPr>
        <p:txBody>
          <a:bodyPr>
            <a:normAutofit/>
          </a:bodyPr>
          <a:lstStyle/>
          <a:p>
            <a:r>
              <a:rPr lang="el-GR" sz="2800" dirty="0" smtClean="0"/>
              <a:t>Η μονοδιάστατου στόχο- προσήλωση στη σταθερότητα των τιμών και την ανεξαρτησία εδράζεται σε μια βαθιά ριζωμένη γερμανική πεποίθηση τόσο για το χρήμα και όσο και για τη νομισματική πολιτική. Η γερμανική οικονομική σχολή σκέψης συνέβαλε στη δημιουργία της ανεξάρτητης </a:t>
            </a:r>
            <a:r>
              <a:rPr lang="en-US" sz="2800" dirty="0" err="1" smtClean="0"/>
              <a:t>Bundesbank</a:t>
            </a:r>
            <a:r>
              <a:rPr lang="el-GR" sz="2800" dirty="0" smtClean="0"/>
              <a:t>, που ως κεντρική τράπεζα είχε ως κύρια επιδίωξη και ασχολία τη σταθερότητα των τιμών.</a:t>
            </a:r>
            <a:endParaRPr lang="el-GR" sz="2800" dirty="0"/>
          </a:p>
        </p:txBody>
      </p:sp>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algn="ctr"/>
            <a:r>
              <a:rPr lang="el-GR" sz="5400" dirty="0" smtClean="0">
                <a:latin typeface="+mn-lt"/>
              </a:rPr>
              <a:t>Συμπεράσματα</a:t>
            </a:r>
            <a:endParaRPr lang="el-GR" sz="5400" dirty="0">
              <a:latin typeface="+mn-lt"/>
            </a:endParaRPr>
          </a:p>
        </p:txBody>
      </p:sp>
      <p:sp>
        <p:nvSpPr>
          <p:cNvPr id="3" name="2 - Θέση περιεχομένου"/>
          <p:cNvSpPr>
            <a:spLocks noGrp="1"/>
          </p:cNvSpPr>
          <p:nvPr>
            <p:ph idx="1"/>
          </p:nvPr>
        </p:nvSpPr>
        <p:spPr>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10800000" scaled="1"/>
            <a:tileRect/>
          </a:gradFill>
          <a:scene3d>
            <a:camera prst="obliqueTopRight"/>
            <a:lightRig rig="threePt" dir="t"/>
          </a:scene3d>
        </p:spPr>
        <p:txBody>
          <a:bodyPr>
            <a:normAutofit/>
          </a:bodyPr>
          <a:lstStyle/>
          <a:p>
            <a:r>
              <a:rPr lang="el-GR" sz="2800" dirty="0" smtClean="0"/>
              <a:t>Η Γερμανία δεν αρνείται την παροχή βοήθειας, αλλά την προσφέρει υπό συνθήκες, περιορισμούς και όρους, ώστε ο «άπορος» να καταλάβει το λάθος του, να τιμωρηθεί και να μην το επαναλάβει. Η Ελλάδα βρέθηκε στα πρόθυρα της χρεοκοπίας χωρίς να έχει πρόσβαση σε ένα κοινό ταμείο αλληλεγγύης άμεσα, ιδίως στην αρχή της κρίσης, αλλά μετά από διαπραγματεύσεις, με την κυρίαρχη Γερμανία να επιβάλει καθεστώς επιτήρησης.</a:t>
            </a:r>
            <a:endParaRPr lang="el-GR" sz="2800" dirty="0"/>
          </a:p>
        </p:txBody>
      </p:sp>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algn="ctr"/>
            <a:r>
              <a:rPr lang="el-GR" sz="5400" dirty="0" smtClean="0">
                <a:latin typeface="+mn-lt"/>
              </a:rPr>
              <a:t>Συμπεράσματα</a:t>
            </a:r>
            <a:endParaRPr lang="el-GR" sz="5400" dirty="0">
              <a:latin typeface="+mn-lt"/>
            </a:endParaRPr>
          </a:p>
        </p:txBody>
      </p:sp>
      <p:sp>
        <p:nvSpPr>
          <p:cNvPr id="3" name="2 - Θέση περιεχομένου"/>
          <p:cNvSpPr>
            <a:spLocks noGrp="1"/>
          </p:cNvSpPr>
          <p:nvPr>
            <p:ph idx="1"/>
          </p:nvPr>
        </p:nvSpPr>
        <p:spPr>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10800000" scaled="1"/>
            <a:tileRect/>
          </a:gradFill>
          <a:scene3d>
            <a:camera prst="obliqueTopRight"/>
            <a:lightRig rig="threePt" dir="t"/>
          </a:scene3d>
        </p:spPr>
        <p:txBody>
          <a:bodyPr>
            <a:normAutofit/>
          </a:bodyPr>
          <a:lstStyle/>
          <a:p>
            <a:r>
              <a:rPr lang="el-GR" sz="2800" dirty="0" smtClean="0"/>
              <a:t>Σε πλήρη νομισματική ένωση ο «</a:t>
            </a:r>
            <a:r>
              <a:rPr lang="el-GR" sz="2800" dirty="0" err="1" smtClean="0"/>
              <a:t>κεντροποιημένος</a:t>
            </a:r>
            <a:r>
              <a:rPr lang="el-GR" sz="2800" dirty="0" smtClean="0"/>
              <a:t>» προϋπολογισμός λειτουργεί ως ασφαλιστικός μηχανισμός σε ενδεχόμενες ασύμμετρες διαταραχές μειώνοντας την ευπάθεια της ατελούς ΝΕ.</a:t>
            </a:r>
          </a:p>
          <a:p>
            <a:r>
              <a:rPr lang="el-GR" sz="2800" dirty="0" smtClean="0"/>
              <a:t>Λόγω της απουσίας ΔΕ, ο Διοικητής της ΕΚΤ πρέπει να έχει απεριόριστα επίσημα συναλλαγματικά διαθέσιμα δηλ. να μπορεί να παίξει τον ρόλο του «δανειστή έκτακτης ανάγκης», ακόμα και κόντρα σε όποιον διαφωνεί.</a:t>
            </a:r>
            <a:endParaRPr lang="el-GR" sz="2800" dirty="0"/>
          </a:p>
        </p:txBody>
      </p:sp>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algn="ctr"/>
            <a:r>
              <a:rPr lang="el-GR" sz="5400" dirty="0" smtClean="0">
                <a:latin typeface="+mn-lt"/>
              </a:rPr>
              <a:t>Συμπεράσματα</a:t>
            </a:r>
            <a:endParaRPr lang="el-GR" sz="5400" dirty="0">
              <a:latin typeface="+mn-lt"/>
            </a:endParaRPr>
          </a:p>
        </p:txBody>
      </p:sp>
      <p:sp>
        <p:nvSpPr>
          <p:cNvPr id="3" name="2 - Θέση περιεχομένου"/>
          <p:cNvSpPr>
            <a:spLocks noGrp="1"/>
          </p:cNvSpPr>
          <p:nvPr>
            <p:ph idx="1"/>
          </p:nvPr>
        </p:nvSpPr>
        <p:spPr>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10800000" scaled="1"/>
            <a:tileRect/>
          </a:gradFill>
          <a:scene3d>
            <a:camera prst="obliqueTopRight"/>
            <a:lightRig rig="threePt" dir="t"/>
          </a:scene3d>
        </p:spPr>
        <p:txBody>
          <a:bodyPr>
            <a:normAutofit/>
          </a:bodyPr>
          <a:lstStyle/>
          <a:p>
            <a:r>
              <a:rPr lang="el-GR" sz="2800" dirty="0" smtClean="0"/>
              <a:t>Η Ηθική του Προτεσταντισμού είναι προσηλωμένη στο άτομο, η ευημερία του οποίου οδηγεί αναπόδραστα και στην συνολική κοινωνική ευημερία. Η νομισματική πολιτική της Ευρωπαϊκής Κεντρικής Τράπεζας, υπό το γερμανικό πρότυπο, χαρακτηρίζεται από την απουσία κοινωνικού σκοπού. Νομοτελειακά αυτή η απουσία οδήγησε στην κυριαρχία πλέον του ορθολογικά σκεπτόμενου ατόμου του σήμερα του </a:t>
            </a:r>
            <a:r>
              <a:rPr lang="en-US" sz="2800" dirty="0" smtClean="0"/>
              <a:t>Homo </a:t>
            </a:r>
            <a:r>
              <a:rPr lang="en-US" sz="2800" dirty="0" err="1" smtClean="0"/>
              <a:t>Economicus</a:t>
            </a:r>
            <a:r>
              <a:rPr lang="el-GR" sz="2800" dirty="0" smtClean="0"/>
              <a:t>.</a:t>
            </a: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714356"/>
            <a:ext cx="8258204" cy="2428892"/>
          </a:xfrm>
        </p:spPr>
        <p:txBody>
          <a:bodyPr>
            <a:noAutofit/>
          </a:bodyPr>
          <a:lstStyle/>
          <a:p>
            <a:r>
              <a:rPr lang="el-GR" sz="2800" dirty="0" smtClean="0">
                <a:latin typeface="+mn-lt"/>
              </a:rPr>
              <a:t>Ανεξάρτητα όμως από την φιλοσοφική, θρησκευτική ή επιστημονική της προέλευση η Ηθική για να μεταβληθεί σε πράξη και κανόνα συμπεριφοράς ενός κοινωνικού συνόλου πρέπει να έχει ερείσματα και προϋποθέσεις αντικειμενικής επιβολής.</a:t>
            </a:r>
            <a:endParaRPr lang="el-GR" sz="2800" dirty="0">
              <a:latin typeface="+mn-lt"/>
            </a:endParaRPr>
          </a:p>
        </p:txBody>
      </p:sp>
      <p:sp>
        <p:nvSpPr>
          <p:cNvPr id="3" name="2 - Θέση περιεχομένου"/>
          <p:cNvSpPr>
            <a:spLocks noGrp="1"/>
          </p:cNvSpPr>
          <p:nvPr>
            <p:ph idx="1"/>
          </p:nvPr>
        </p:nvSpPr>
        <p:spPr>
          <a:xfrm>
            <a:off x="457200" y="3071810"/>
            <a:ext cx="8229600" cy="3382998"/>
          </a:xfrm>
        </p:spPr>
        <p:txBody>
          <a:bodyPr>
            <a:normAutofit/>
          </a:bodyPr>
          <a:lstStyle/>
          <a:p>
            <a:pPr>
              <a:buFont typeface="Wingdings" pitchFamily="2" charset="2"/>
              <a:buChar char="v"/>
            </a:pPr>
            <a:r>
              <a:rPr lang="el-GR" sz="2400" dirty="0" smtClean="0"/>
              <a:t>: μια ανώτατη και αλάθητη-επομένως θεϊκή- αυθεντία (υπέρτατο ον)</a:t>
            </a:r>
          </a:p>
        </p:txBody>
      </p:sp>
      <p:sp>
        <p:nvSpPr>
          <p:cNvPr id="5" name="4 - Έλλειψη"/>
          <p:cNvSpPr/>
          <p:nvPr/>
        </p:nvSpPr>
        <p:spPr>
          <a:xfrm>
            <a:off x="500034" y="3929066"/>
            <a:ext cx="7929618" cy="2143562"/>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ή μια συνειδητή ή εθιμική συμφωνία-σύμβαση </a:t>
            </a:r>
            <a:endParaRPr lang="el-GR"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5 - Ορθογώνιο"/>
          <p:cNvSpPr/>
          <p:nvPr/>
        </p:nvSpPr>
        <p:spPr>
          <a:xfrm>
            <a:off x="1928794" y="5857892"/>
            <a:ext cx="514353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4400" dirty="0" smtClean="0"/>
              <a:t>Ευρωπαϊκή Ένωση </a:t>
            </a:r>
            <a:endParaRPr lang="el-GR" sz="4400" dirty="0"/>
          </a:p>
        </p:txBody>
      </p:sp>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28596" y="2571744"/>
            <a:ext cx="8715404" cy="1357322"/>
          </a:xfrm>
        </p:spPr>
        <p:txBody>
          <a:bodyPr/>
          <a:lstStyle/>
          <a:p>
            <a:pPr algn="ctr"/>
            <a:r>
              <a:rPr lang="el-GR" dirty="0" smtClean="0"/>
              <a:t>Ευχαριστώ για την προσοχή και τον χρόνο σας.</a:t>
            </a:r>
          </a:p>
          <a:p>
            <a:pPr algn="ctr">
              <a:buNone/>
            </a:pPr>
            <a:endParaRPr lang="el-GR"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357158" y="500042"/>
            <a:ext cx="8329642" cy="5626121"/>
          </a:xfrm>
        </p:spPr>
        <p:txBody>
          <a:bodyPr/>
          <a:lstStyle/>
          <a:p>
            <a:r>
              <a:rPr lang="el-GR" dirty="0" smtClean="0"/>
              <a:t>Θεμελιωτές της σύγχρονης οικονομίας </a:t>
            </a:r>
          </a:p>
          <a:p>
            <a:endParaRPr lang="el-GR" dirty="0" smtClean="0"/>
          </a:p>
          <a:p>
            <a:r>
              <a:rPr lang="el-GR" dirty="0" smtClean="0"/>
              <a:t>ερμηνεία αιτιών προσφοράς και ζήτησης</a:t>
            </a:r>
          </a:p>
          <a:p>
            <a:endParaRPr lang="el-GR" dirty="0" smtClean="0"/>
          </a:p>
          <a:p>
            <a:r>
              <a:rPr lang="el-GR" dirty="0" smtClean="0"/>
              <a:t>Φυσική επιθυμία της μέγιστης ικανοποίησης</a:t>
            </a:r>
          </a:p>
          <a:p>
            <a:endParaRPr lang="el-GR" dirty="0" smtClean="0"/>
          </a:p>
          <a:p>
            <a:r>
              <a:rPr lang="el-GR" dirty="0" smtClean="0"/>
              <a:t>Συνάγοντας την ηθικότητα από το ατομικό συμφέρον</a:t>
            </a:r>
          </a:p>
          <a:p>
            <a:pPr>
              <a:buNone/>
            </a:pPr>
            <a:endParaRPr lang="el-GR" dirty="0" smtClean="0"/>
          </a:p>
          <a:p>
            <a:endParaRPr lang="el-GR" dirty="0"/>
          </a:p>
        </p:txBody>
      </p:sp>
      <p:sp>
        <p:nvSpPr>
          <p:cNvPr id="5" name="4 - Βέλος προς τα κάτω"/>
          <p:cNvSpPr/>
          <p:nvPr/>
        </p:nvSpPr>
        <p:spPr>
          <a:xfrm>
            <a:off x="3857620" y="928670"/>
            <a:ext cx="484632" cy="571504"/>
          </a:xfrm>
          <a:prstGeom prst="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6" name="5 - Βέλος προς τα κάτω"/>
          <p:cNvSpPr/>
          <p:nvPr/>
        </p:nvSpPr>
        <p:spPr>
          <a:xfrm>
            <a:off x="3857620" y="1928802"/>
            <a:ext cx="484632" cy="571504"/>
          </a:xfrm>
          <a:prstGeom prst="down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 name="6 - Βέλος προς τα κάτω"/>
          <p:cNvSpPr/>
          <p:nvPr/>
        </p:nvSpPr>
        <p:spPr>
          <a:xfrm>
            <a:off x="3857620" y="2928934"/>
            <a:ext cx="484632" cy="571504"/>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946928"/>
          </a:xfrm>
        </p:spPr>
        <p:txBody>
          <a:bodyPr/>
          <a:lstStyle/>
          <a:p>
            <a:pPr algn="ctr"/>
            <a:r>
              <a:rPr lang="el-GR" dirty="0" smtClean="0"/>
              <a:t>ΠΡΟΤΕΣΤΑΝΤΙΣΜΟΣ</a:t>
            </a:r>
            <a:endParaRPr lang="el-GR" dirty="0"/>
          </a:p>
        </p:txBody>
      </p:sp>
      <p:graphicFrame>
        <p:nvGraphicFramePr>
          <p:cNvPr id="4" name="3 - Θέση περιεχομένου"/>
          <p:cNvGraphicFramePr>
            <a:graphicFrameLocks noGrp="1"/>
          </p:cNvGraphicFramePr>
          <p:nvPr>
            <p:ph idx="1"/>
          </p:nvPr>
        </p:nvGraphicFramePr>
        <p:xfrm>
          <a:off x="457200" y="1000108"/>
          <a:ext cx="8229600" cy="5454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 Ορθογώνιο"/>
          <p:cNvSpPr/>
          <p:nvPr/>
        </p:nvSpPr>
        <p:spPr>
          <a:xfrm>
            <a:off x="2643174" y="3071810"/>
            <a:ext cx="3857652" cy="2214578"/>
          </a:xfrm>
          <a:prstGeom prst="rect">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rtlCol="0" anchor="ctr"/>
          <a:lstStyle/>
          <a:p>
            <a:pPr lvl="0"/>
            <a:r>
              <a:rPr lang="el-GR" sz="2000" dirty="0" smtClean="0">
                <a:solidFill>
                  <a:schemeClr val="accent1">
                    <a:lumMod val="50000"/>
                  </a:schemeClr>
                </a:solidFill>
              </a:rPr>
              <a:t>Η μεταρρύθμιση δε σήμαινε τον περιορισμό του ελέγχου της Εκκλησίας πάνω στην καθημερινή ζωή, αλλά μάλλον την αντικατάσταση μιας μορφής ελέγχου με μια άλλη (Μ. Βέμπερ)</a:t>
            </a:r>
            <a:endParaRPr lang="el-GR" sz="2000" dirty="0">
              <a:solidFill>
                <a:schemeClr val="accent1">
                  <a:lumMod val="50000"/>
                </a:schemeClr>
              </a:solidFill>
            </a:endParaRP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algn="ctr"/>
            <a:r>
              <a:rPr lang="el-GR" dirty="0" smtClean="0"/>
              <a:t>ΛΟΥΘΗΡΟΣ</a:t>
            </a:r>
            <a:endParaRPr lang="el-GR" dirty="0"/>
          </a:p>
        </p:txBody>
      </p:sp>
      <p:sp>
        <p:nvSpPr>
          <p:cNvPr id="3" name="2 - Θέση περιεχομένου"/>
          <p:cNvSpPr>
            <a:spLocks noGrp="1"/>
          </p:cNvSpPr>
          <p:nvPr>
            <p:ph idx="1"/>
          </p:nvPr>
        </p:nvSpPr>
        <p:spPr/>
        <p:txBody>
          <a:bodyPr/>
          <a:lstStyle/>
          <a:p>
            <a:pPr>
              <a:buFont typeface="Wingdings" pitchFamily="2" charset="2"/>
              <a:buChar char="v"/>
            </a:pPr>
            <a:r>
              <a:rPr lang="el-GR" dirty="0" smtClean="0"/>
              <a:t>Επίκριση της παπικής εξουσίας</a:t>
            </a:r>
          </a:p>
          <a:p>
            <a:pPr>
              <a:buFont typeface="Wingdings" pitchFamily="2" charset="2"/>
              <a:buChar char="v"/>
            </a:pPr>
            <a:r>
              <a:rPr lang="el-GR" dirty="0" smtClean="0"/>
              <a:t>Εξύψωση αισθήματος ευθύνης</a:t>
            </a:r>
          </a:p>
          <a:p>
            <a:pPr>
              <a:buFont typeface="Wingdings" pitchFamily="2" charset="2"/>
              <a:buChar char="v"/>
            </a:pPr>
            <a:r>
              <a:rPr lang="el-GR" dirty="0" smtClean="0"/>
              <a:t>Μετάφραση της Βίβλου στα Γερμανικά</a:t>
            </a:r>
          </a:p>
          <a:p>
            <a:pPr>
              <a:buFont typeface="Wingdings" pitchFamily="2" charset="2"/>
              <a:buChar char="v"/>
            </a:pPr>
            <a:r>
              <a:rPr lang="el-GR" dirty="0" smtClean="0"/>
              <a:t>Ξυλόγλυπτες απεικονίσεις χωρίων της Καινής και Παλαιάς Διαθήκης</a:t>
            </a:r>
          </a:p>
          <a:p>
            <a:pPr>
              <a:buFont typeface="Wingdings" pitchFamily="2" charset="2"/>
              <a:buChar char="v"/>
            </a:pPr>
            <a:r>
              <a:rPr lang="el-GR" dirty="0" smtClean="0"/>
              <a:t>Ρεαλιστική και πραγματιστική ερμηνεία των παραβολών του Ιησού</a:t>
            </a:r>
            <a:endParaRPr lang="el-GR" dirty="0"/>
          </a:p>
        </p:txBody>
      </p:sp>
      <p:sp>
        <p:nvSpPr>
          <p:cNvPr id="5" name="4 - Μισό πλαίσιο"/>
          <p:cNvSpPr/>
          <p:nvPr/>
        </p:nvSpPr>
        <p:spPr>
          <a:xfrm>
            <a:off x="571472" y="357166"/>
            <a:ext cx="785818" cy="5857916"/>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 Θέση περιεχομένου"/>
          <p:cNvGraphicFramePr>
            <a:graphicFrameLocks noGrp="1"/>
          </p:cNvGraphicFramePr>
          <p:nvPr>
            <p:ph idx="1"/>
          </p:nvPr>
        </p:nvGraphicFramePr>
        <p:xfrm>
          <a:off x="428596" y="285728"/>
          <a:ext cx="8501122"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11 - Ορθογώνιο"/>
          <p:cNvSpPr/>
          <p:nvPr/>
        </p:nvSpPr>
        <p:spPr>
          <a:xfrm>
            <a:off x="642910" y="5643578"/>
            <a:ext cx="8273420" cy="923330"/>
          </a:xfrm>
          <a:prstGeom prst="rect">
            <a:avLst/>
          </a:prstGeom>
          <a:noFill/>
        </p:spPr>
        <p:txBody>
          <a:bodyPr wrap="none" lIns="91440" tIns="45720" rIns="91440" bIns="45720">
            <a:spAutoFit/>
            <a:scene3d>
              <a:camera prst="perspectiveRelaxed"/>
              <a:lightRig rig="soft" dir="t"/>
            </a:scene3d>
            <a:sp3d contourW="12700" prstMaterial="metal">
              <a:contourClr>
                <a:schemeClr val="accent3"/>
              </a:contourClr>
            </a:sp3d>
          </a:bodyPr>
          <a:lstStyle/>
          <a:p>
            <a:pPr algn="ctr"/>
            <a:r>
              <a:rPr lang="el-GR"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ΝΟΜΙΣΜΑΤΙΚΗ ΠΟΛΙΤΙΚΗ</a:t>
            </a:r>
            <a:endParaRPr lang="el-GR"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642910" y="500042"/>
            <a:ext cx="8229600" cy="775542"/>
          </a:xfrm>
        </p:spPr>
        <p:txBody>
          <a:bodyPr>
            <a:noAutofit/>
          </a:bodyPr>
          <a:lstStyle/>
          <a:p>
            <a:r>
              <a:rPr lang="el-GR" sz="3600" dirty="0" smtClean="0">
                <a:latin typeface="+mn-lt"/>
              </a:rPr>
              <a:t>ΕΥΡΩΠΑΪΚΗ ΚΕΝΤΡΙΚΗ ΤΡΑΠΕΖΑ</a:t>
            </a:r>
            <a:endParaRPr lang="el-GR" sz="3600" dirty="0">
              <a:latin typeface="+mn-lt"/>
            </a:endParaRPr>
          </a:p>
        </p:txBody>
      </p:sp>
      <p:sp>
        <p:nvSpPr>
          <p:cNvPr id="3" name="2 - Θέση περιεχομένου"/>
          <p:cNvSpPr>
            <a:spLocks noGrp="1"/>
          </p:cNvSpPr>
          <p:nvPr>
            <p:ph idx="1"/>
          </p:nvPr>
        </p:nvSpPr>
        <p:spPr/>
        <p:txBody>
          <a:bodyPr/>
          <a:lstStyle/>
          <a:p>
            <a:pPr marL="514350" indent="-514350">
              <a:buFont typeface="Wingdings" pitchFamily="2" charset="2"/>
              <a:buChar char="v"/>
            </a:pPr>
            <a:r>
              <a:rPr lang="el-GR" dirty="0" smtClean="0"/>
              <a:t>Ασκεί το ρόλο των κρατικών κεντρικών τραπεζών</a:t>
            </a:r>
          </a:p>
          <a:p>
            <a:pPr marL="514350" indent="-514350" algn="ctr">
              <a:buNone/>
            </a:pPr>
            <a:r>
              <a:rPr lang="el-GR" dirty="0" smtClean="0"/>
              <a:t>Δυο πυλώνες πολιτικής</a:t>
            </a:r>
          </a:p>
          <a:p>
            <a:pPr marL="514350" indent="-514350" algn="ctr">
              <a:buNone/>
            </a:pPr>
            <a:endParaRPr lang="el-GR" dirty="0" smtClean="0"/>
          </a:p>
          <a:p>
            <a:pPr marL="514350" indent="-514350">
              <a:buNone/>
            </a:pPr>
            <a:r>
              <a:rPr lang="el-GR" dirty="0" smtClean="0"/>
              <a:t>Οικονομική ανάλυση </a:t>
            </a:r>
          </a:p>
          <a:p>
            <a:pPr marL="514350" indent="-514350" algn="ctr">
              <a:buNone/>
            </a:pPr>
            <a:endParaRPr lang="el-GR" dirty="0" smtClean="0"/>
          </a:p>
          <a:p>
            <a:pPr marL="514350" indent="-514350" algn="r">
              <a:buNone/>
            </a:pPr>
            <a:r>
              <a:rPr lang="el-GR" dirty="0" smtClean="0"/>
              <a:t>Νομισματική ανάλυση</a:t>
            </a:r>
          </a:p>
          <a:p>
            <a:pPr marL="514350" indent="-514350" algn="ctr">
              <a:buNone/>
            </a:pPr>
            <a:endParaRPr lang="el-GR" dirty="0" smtClean="0"/>
          </a:p>
          <a:p>
            <a:pPr marL="514350" indent="-514350" algn="ctr">
              <a:buNone/>
            </a:pPr>
            <a:endParaRPr lang="el-GR" dirty="0"/>
          </a:p>
        </p:txBody>
      </p:sp>
      <p:sp>
        <p:nvSpPr>
          <p:cNvPr id="6" name="5 - Βέλος προς τα κάτω"/>
          <p:cNvSpPr/>
          <p:nvPr/>
        </p:nvSpPr>
        <p:spPr>
          <a:xfrm>
            <a:off x="1857356" y="2786058"/>
            <a:ext cx="484632"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6 - Βέλος προς τα κάτω"/>
          <p:cNvSpPr/>
          <p:nvPr/>
        </p:nvSpPr>
        <p:spPr>
          <a:xfrm>
            <a:off x="6572264" y="2714620"/>
            <a:ext cx="484632" cy="17145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8" name="1 - Τίτλος"/>
          <p:cNvSpPr txBox="1">
            <a:spLocks/>
          </p:cNvSpPr>
          <p:nvPr/>
        </p:nvSpPr>
        <p:spPr>
          <a:xfrm>
            <a:off x="428596" y="5072074"/>
            <a:ext cx="8258204" cy="1285860"/>
          </a:xfrm>
          <a:prstGeom prst="rect">
            <a:avLst/>
          </a:prstGeom>
          <a:solidFill>
            <a:schemeClr val="bg2">
              <a:lumMod val="90000"/>
            </a:schemeClr>
          </a:solidFill>
        </p:spPr>
        <p:style>
          <a:lnRef idx="2">
            <a:schemeClr val="dk1"/>
          </a:lnRef>
          <a:fillRef idx="1">
            <a:schemeClr val="lt1"/>
          </a:fillRef>
          <a:effectRef idx="0">
            <a:schemeClr val="dk1"/>
          </a:effectRef>
          <a:fontRef idx="minor">
            <a:schemeClr val="dk1"/>
          </a:fontRef>
        </p:style>
        <p:txBody>
          <a:bodyPr vert="horz" lIns="0" rIns="0" bIns="0" anchor="b">
            <a:normAutofit fontScale="90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200" b="0" i="0" u="none" strike="noStrike" kern="1200" cap="none" spc="0" normalizeH="0" baseline="0" noProof="0" dirty="0" smtClean="0">
                <a:ln>
                  <a:noFill/>
                </a:ln>
                <a:solidFill>
                  <a:schemeClr val="dk1"/>
                </a:solidFill>
                <a:effectLst/>
                <a:uLnTx/>
                <a:uFillTx/>
                <a:latin typeface="+mn-lt"/>
                <a:ea typeface="+mn-ea"/>
                <a:cs typeface="+mn-cs"/>
              </a:rPr>
              <a:t/>
            </a:r>
            <a:br>
              <a:rPr kumimoji="0" lang="el-GR" sz="2200" b="0" i="0" u="none" strike="noStrike" kern="1200" cap="none" spc="0" normalizeH="0" baseline="0" noProof="0" dirty="0" smtClean="0">
                <a:ln>
                  <a:noFill/>
                </a:ln>
                <a:solidFill>
                  <a:schemeClr val="dk1"/>
                </a:solidFill>
                <a:effectLst/>
                <a:uLnTx/>
                <a:uFillTx/>
                <a:latin typeface="+mn-lt"/>
                <a:ea typeface="+mn-ea"/>
                <a:cs typeface="+mn-cs"/>
              </a:rPr>
            </a:br>
            <a:r>
              <a:rPr kumimoji="0" lang="el-GR" sz="2700" b="0" i="0" u="none" strike="noStrike" kern="1200" cap="none" spc="0" normalizeH="0" baseline="0" noProof="0" dirty="0" smtClean="0">
                <a:ln>
                  <a:noFill/>
                </a:ln>
                <a:solidFill>
                  <a:schemeClr val="dk1"/>
                </a:solidFill>
                <a:effectLst/>
                <a:uLnTx/>
                <a:uFillTx/>
                <a:latin typeface="+mn-lt"/>
                <a:ea typeface="+mn-ea"/>
                <a:cs typeface="+mn-cs"/>
              </a:rPr>
              <a:t>Στην Ευρωζώνη η Ευρωπαϊκή Κεντρική Τράπεζα είναι υπεύθυνη για την χάραξη και εφαρμογή της νομισματικής πολιτικής.</a:t>
            </a:r>
            <a:r>
              <a:rPr kumimoji="0" lang="el-GR" sz="2400" b="0" i="0" u="none" strike="noStrike" kern="1200" cap="none" spc="0" normalizeH="0" baseline="0" noProof="0" dirty="0" smtClean="0">
                <a:ln>
                  <a:noFill/>
                </a:ln>
                <a:solidFill>
                  <a:schemeClr val="dk1"/>
                </a:solidFill>
                <a:effectLst/>
                <a:uLnTx/>
                <a:uFillTx/>
                <a:latin typeface="+mn-lt"/>
                <a:ea typeface="+mn-ea"/>
                <a:cs typeface="+mn-cs"/>
              </a:rPr>
              <a:t/>
            </a:r>
            <a:br>
              <a:rPr kumimoji="0" lang="el-GR" sz="2400" b="0" i="0" u="none" strike="noStrike" kern="1200" cap="none" spc="0" normalizeH="0" baseline="0" noProof="0" dirty="0" smtClean="0">
                <a:ln>
                  <a:noFill/>
                </a:ln>
                <a:solidFill>
                  <a:schemeClr val="dk1"/>
                </a:solidFill>
                <a:effectLst/>
                <a:uLnTx/>
                <a:uFillTx/>
                <a:latin typeface="+mn-lt"/>
                <a:ea typeface="+mn-ea"/>
                <a:cs typeface="+mn-cs"/>
              </a:rPr>
            </a:br>
            <a:endParaRPr kumimoji="0" lang="el-GR" sz="24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Ροή">
  <a:themeElements>
    <a:clrScheme name="Ροή">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Κλασικό Offic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Ροή">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608</TotalTime>
  <Words>1795</Words>
  <PresentationFormat>Προβολή στην οθόνη (4:3)</PresentationFormat>
  <Paragraphs>256</Paragraphs>
  <Slides>40</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40</vt:i4>
      </vt:variant>
    </vt:vector>
  </HeadingPairs>
  <TitlesOfParts>
    <vt:vector size="41" baseType="lpstr">
      <vt:lpstr>Ροή</vt:lpstr>
      <vt:lpstr>   Πανεπιστήμιο Δυτικής Αττικής Σχολή Διοικητικών, Οικονομικών και Κοινωνικών Επιστημών Τμήμα Λογιστικής &amp; Χρηματοοικονομικής Π.Μ.Σ. «Δημόσια Οικονομική &amp; Πολιτική»  Επιβλέπων Καθηγητής Θ. Σταματόπουλος  Θέμα διπλωματικής εργασίας:  «Η Νομισματική Πολιτική της Ευρωπαϊκής Κεντρικής Τράπεζας υποδηλώνει κοσμοαντίληψη Προτεσταντισμού» Παπακωνσταντίνου Γεωργία pep21030  Αθήνα, Ιούνιος 2023 </vt:lpstr>
      <vt:lpstr>Σκοπός </vt:lpstr>
      <vt:lpstr>ΗΘΙΚΗ-MORAL-ETHICS</vt:lpstr>
      <vt:lpstr>Ανεξάρτητα όμως από την φιλοσοφική, θρησκευτική ή επιστημονική της προέλευση η Ηθική για να μεταβληθεί σε πράξη και κανόνα συμπεριφοράς ενός κοινωνικού συνόλου πρέπει να έχει ερείσματα και προϋποθέσεις αντικειμενικής επιβολής.</vt:lpstr>
      <vt:lpstr>Διαφάνεια 5</vt:lpstr>
      <vt:lpstr>ΠΡΟΤΕΣΤΑΝΤΙΣΜΟΣ</vt:lpstr>
      <vt:lpstr>ΛΟΥΘΗΡΟΣ</vt:lpstr>
      <vt:lpstr>Διαφάνεια 8</vt:lpstr>
      <vt:lpstr>ΕΥΡΩΠΑΪΚΗ ΚΕΝΤΡΙΚΗ ΤΡΑΠΕΖΑ</vt:lpstr>
      <vt:lpstr>Διαφάνεια 10</vt:lpstr>
      <vt:lpstr>Διαφάνεια 11</vt:lpstr>
      <vt:lpstr>Διαφάνεια 12</vt:lpstr>
      <vt:lpstr>Διαφάνεια 13</vt:lpstr>
      <vt:lpstr>ΡΟΛΟΣ ΕΚΤ</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lpstr>     Το δανειακό πρόγραμμα του NGEU €750 δισ.</vt:lpstr>
      <vt:lpstr>Διαφάνεια 25</vt:lpstr>
      <vt:lpstr>ΕΚΤ-«χαρισματική» ηγεσία</vt:lpstr>
      <vt:lpstr>ΕΚΤ-«χαρισματική» ηγεσία</vt:lpstr>
      <vt:lpstr>ΕΚΤ-«χαρισματική» ηγεσία</vt:lpstr>
      <vt:lpstr>ΕΥΡΩΠΑΪΚΗ ΣΥΜΠΟΛΙΤΕΙΑ- Στρατηγική Μικρών Βημάτων </vt:lpstr>
      <vt:lpstr>Χαρακτηριστικά του προτεσταντισμού –νομισματική πολιτική ΕΚΤ</vt:lpstr>
      <vt:lpstr>Χαρακτηριστικά του προτεσταντισμού –νομισματική πολιτική ΕΚΤ</vt:lpstr>
      <vt:lpstr>Χαρακτηριστικά του προτεσταντισμού –νομισματική πολιτική ΕΚΤ</vt:lpstr>
      <vt:lpstr>Χαρακτηριστικά του προτεσταντισμού –νομισματική πολιτική ΕΚΤ</vt:lpstr>
      <vt:lpstr>Διαφάνεια 34</vt:lpstr>
      <vt:lpstr>Διαφάνεια 35</vt:lpstr>
      <vt:lpstr>Συμπεράσματα</vt:lpstr>
      <vt:lpstr>Συμπεράσματα</vt:lpstr>
      <vt:lpstr>Συμπεράσματα</vt:lpstr>
      <vt:lpstr>Συμπεράσματα</vt:lpstr>
      <vt:lpstr>Διαφάνεια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Γεωργία Παπακωνσταντίνου</dc:creator>
  <cp:lastModifiedBy>Γεωργία Παπακωνσταντίνου</cp:lastModifiedBy>
  <cp:revision>151</cp:revision>
  <dcterms:created xsi:type="dcterms:W3CDTF">2023-01-11T13:52:03Z</dcterms:created>
  <dcterms:modified xsi:type="dcterms:W3CDTF">2023-06-19T06:00:39Z</dcterms:modified>
</cp:coreProperties>
</file>